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5"/>
  </p:notesMasterIdLst>
  <p:sldIdLst>
    <p:sldId id="290" r:id="rId3"/>
    <p:sldId id="269" r:id="rId4"/>
    <p:sldId id="270" r:id="rId5"/>
    <p:sldId id="271" r:id="rId6"/>
    <p:sldId id="272" r:id="rId7"/>
    <p:sldId id="273" r:id="rId8"/>
    <p:sldId id="274" r:id="rId9"/>
    <p:sldId id="275" r:id="rId10"/>
    <p:sldId id="276" r:id="rId11"/>
    <p:sldId id="277" r:id="rId12"/>
    <p:sldId id="278" r:id="rId13"/>
    <p:sldId id="279" r:id="rId14"/>
    <p:sldId id="284" r:id="rId15"/>
    <p:sldId id="285" r:id="rId16"/>
    <p:sldId id="286" r:id="rId17"/>
    <p:sldId id="280" r:id="rId18"/>
    <p:sldId id="281" r:id="rId19"/>
    <p:sldId id="282" r:id="rId20"/>
    <p:sldId id="283" r:id="rId21"/>
    <p:sldId id="287" r:id="rId22"/>
    <p:sldId id="288" r:id="rId23"/>
    <p:sldId id="28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186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6394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03245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5620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12448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482254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29635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066147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31397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78409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630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16605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437419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489</a:t>
            </a:r>
            <a:br>
              <a:rPr lang="vi-VN" dirty="0"/>
            </a:br>
            <a:r>
              <a:rPr lang="vi-VN" dirty="0"/>
              <a:t>MÀN SƯƠNG TIÊU TAN</a:t>
            </a:r>
            <a:endParaRPr lang="en-US" dirty="0"/>
          </a:p>
        </p:txBody>
      </p:sp>
    </p:spTree>
    <p:extLst>
      <p:ext uri="{BB962C8B-B14F-4D97-AF65-F5344CB8AC3E}">
        <p14:creationId xmlns:p14="http://schemas.microsoft.com/office/powerpoint/2010/main" val="384762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Thân gian lao trong nơi </a:t>
            </a:r>
            <a:r>
              <a:rPr lang="en-US" dirty="0"/>
              <a:t/>
            </a:r>
            <a:br>
              <a:rPr lang="en-US" dirty="0"/>
            </a:br>
            <a:r>
              <a:rPr lang="vi-VN" dirty="0"/>
              <a:t>u minh, Ruộng xa xăm </a:t>
            </a:r>
            <a:r>
              <a:rPr lang="en-US" dirty="0"/>
              <a:t/>
            </a:r>
            <a:br>
              <a:rPr lang="en-US" dirty="0"/>
            </a:br>
            <a:r>
              <a:rPr lang="vi-VN" dirty="0"/>
              <a:t>lo gieo, nước mắt tuôn, </a:t>
            </a:r>
            <a:endParaRPr lang="en-US" dirty="0"/>
          </a:p>
        </p:txBody>
      </p:sp>
    </p:spTree>
    <p:extLst>
      <p:ext uri="{BB962C8B-B14F-4D97-AF65-F5344CB8AC3E}">
        <p14:creationId xmlns:p14="http://schemas.microsoft.com/office/powerpoint/2010/main" val="126411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Nhưng lời Chúa phán: "Hãy đến! Hỡi người </a:t>
            </a:r>
            <a:r>
              <a:rPr lang="en-US" dirty="0"/>
              <a:t/>
            </a:r>
            <a:br>
              <a:rPr lang="en-US" dirty="0"/>
            </a:br>
            <a:r>
              <a:rPr lang="vi-VN" dirty="0"/>
              <a:t>trung tín!" Sẽ thưởng cả công khó, </a:t>
            </a:r>
            <a:endParaRPr lang="en-US" dirty="0"/>
          </a:p>
        </p:txBody>
      </p:sp>
    </p:spTree>
    <p:extLst>
      <p:ext uri="{BB962C8B-B14F-4D97-AF65-F5344CB8AC3E}">
        <p14:creationId xmlns:p14="http://schemas.microsoft.com/office/powerpoint/2010/main" val="305408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a:t>
            </a:r>
            <a:r>
              <a:rPr lang="en-US" dirty="0"/>
              <a:t/>
            </a:r>
            <a:br>
              <a:rPr lang="en-US" dirty="0"/>
            </a:br>
            <a:r>
              <a:rPr lang="vi-VN" dirty="0"/>
              <a:t>tiêu tan, Thì anh em sẽ biết Chúa rõ hết. </a:t>
            </a:r>
            <a:endParaRPr lang="en-US" dirty="0"/>
          </a:p>
        </p:txBody>
      </p:sp>
    </p:spTree>
    <p:extLst>
      <p:ext uri="{BB962C8B-B14F-4D97-AF65-F5344CB8AC3E}">
        <p14:creationId xmlns:p14="http://schemas.microsoft.com/office/powerpoint/2010/main" val="83792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sẽ biết, giống Chúa biết tôi. Nay cô đơn, sẽ có Chúa luôn. </a:t>
            </a:r>
            <a:endParaRPr lang="en-US" dirty="0"/>
          </a:p>
        </p:txBody>
      </p:sp>
    </p:spTree>
    <p:extLst>
      <p:ext uri="{BB962C8B-B14F-4D97-AF65-F5344CB8AC3E}">
        <p14:creationId xmlns:p14="http://schemas.microsoft.com/office/powerpoint/2010/main" val="346237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Buổi mai rất sáng láng, </a:t>
            </a:r>
            <a:r>
              <a:rPr lang="en-US" dirty="0"/>
              <a:t/>
            </a:r>
            <a:br>
              <a:rPr lang="en-US" dirty="0"/>
            </a:br>
            <a:r>
              <a:rPr lang="vi-VN" dirty="0"/>
              <a:t>rất phước hạnh, hừng đông hoan hô Jê-sus đến, </a:t>
            </a:r>
            <a:endParaRPr lang="en-US" dirty="0"/>
          </a:p>
        </p:txBody>
      </p:sp>
    </p:spTree>
    <p:extLst>
      <p:ext uri="{BB962C8B-B14F-4D97-AF65-F5344CB8AC3E}">
        <p14:creationId xmlns:p14="http://schemas.microsoft.com/office/powerpoint/2010/main" val="370021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a:t>
            </a:r>
            <a:r>
              <a:rPr lang="en-US" dirty="0"/>
              <a:t/>
            </a:r>
            <a:br>
              <a:rPr lang="en-US" dirty="0"/>
            </a:br>
            <a:r>
              <a:rPr lang="vi-VN" dirty="0"/>
              <a:t>tiêu tan, thì anh em sẽ biết Chúa rõ hết. </a:t>
            </a:r>
            <a:endParaRPr lang="en-US" dirty="0"/>
          </a:p>
        </p:txBody>
      </p:sp>
    </p:spTree>
    <p:extLst>
      <p:ext uri="{BB962C8B-B14F-4D97-AF65-F5344CB8AC3E}">
        <p14:creationId xmlns:p14="http://schemas.microsoft.com/office/powerpoint/2010/main" val="420795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Quả thật anh em ta </a:t>
            </a:r>
            <a:r>
              <a:rPr lang="en-US" dirty="0"/>
              <a:t/>
            </a:r>
            <a:br>
              <a:rPr lang="en-US" dirty="0"/>
            </a:br>
            <a:r>
              <a:rPr lang="vi-VN" dirty="0"/>
              <a:t>hân hoan nhóm hết </a:t>
            </a:r>
            <a:r>
              <a:rPr lang="en-US" dirty="0"/>
              <a:t/>
            </a:r>
            <a:br>
              <a:rPr lang="en-US" dirty="0"/>
            </a:br>
            <a:r>
              <a:rPr lang="vi-VN" dirty="0"/>
              <a:t>chung quanh ngôi </a:t>
            </a:r>
            <a:r>
              <a:rPr lang="en-US" dirty="0"/>
              <a:t/>
            </a:r>
            <a:br>
              <a:rPr lang="en-US" dirty="0"/>
            </a:br>
            <a:r>
              <a:rPr lang="vi-VN" dirty="0"/>
              <a:t>vinh quang kia, </a:t>
            </a:r>
            <a:endParaRPr lang="en-US" dirty="0"/>
          </a:p>
        </p:txBody>
      </p:sp>
    </p:spTree>
    <p:extLst>
      <p:ext uri="{BB962C8B-B14F-4D97-AF65-F5344CB8AC3E}">
        <p14:creationId xmlns:p14="http://schemas.microsoft.com/office/powerpoint/2010/main" val="378402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Bao vây ta, vui thay, </a:t>
            </a:r>
            <a:r>
              <a:rPr lang="en-US" dirty="0"/>
              <a:t/>
            </a:r>
            <a:br>
              <a:rPr lang="en-US" dirty="0"/>
            </a:br>
            <a:r>
              <a:rPr lang="vi-VN" dirty="0"/>
              <a:t>kẻ yêu thương ta reo lên, ta biết rõ nhau! </a:t>
            </a:r>
            <a:endParaRPr lang="en-US" dirty="0"/>
          </a:p>
        </p:txBody>
      </p:sp>
    </p:spTree>
    <p:extLst>
      <p:ext uri="{BB962C8B-B14F-4D97-AF65-F5344CB8AC3E}">
        <p14:creationId xmlns:p14="http://schemas.microsoft.com/office/powerpoint/2010/main" val="113569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Cung đàn thánh thót với khúc hát trầm bổng khen Jê-sus, Chúa Cứu Thế, </a:t>
            </a:r>
            <a:endParaRPr lang="en-US" dirty="0"/>
          </a:p>
        </p:txBody>
      </p:sp>
    </p:spTree>
    <p:extLst>
      <p:ext uri="{BB962C8B-B14F-4D97-AF65-F5344CB8AC3E}">
        <p14:creationId xmlns:p14="http://schemas.microsoft.com/office/powerpoint/2010/main" val="90623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a:t>
            </a:r>
            <a:r>
              <a:rPr lang="en-US" dirty="0"/>
              <a:t/>
            </a:r>
            <a:br>
              <a:rPr lang="en-US" dirty="0"/>
            </a:br>
            <a:r>
              <a:rPr lang="vi-VN" dirty="0"/>
              <a:t>tiêu tan, Thì anh em </a:t>
            </a:r>
            <a:r>
              <a:rPr lang="en-US" dirty="0"/>
              <a:t/>
            </a:r>
            <a:br>
              <a:rPr lang="en-US" dirty="0"/>
            </a:br>
            <a:r>
              <a:rPr lang="vi-VN" dirty="0"/>
              <a:t>sẽ biết Chúa rõ hết. </a:t>
            </a:r>
          </a:p>
        </p:txBody>
      </p:sp>
    </p:spTree>
    <p:extLst>
      <p:ext uri="{BB962C8B-B14F-4D97-AF65-F5344CB8AC3E}">
        <p14:creationId xmlns:p14="http://schemas.microsoft.com/office/powerpoint/2010/main" val="1607243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Kìa màn sương âm u tiêu tan, dãy núi non cao kia phô vẻ tươi, </a:t>
            </a:r>
          </a:p>
        </p:txBody>
      </p:sp>
    </p:spTree>
    <p:extLst>
      <p:ext uri="{BB962C8B-B14F-4D97-AF65-F5344CB8AC3E}">
        <p14:creationId xmlns:p14="http://schemas.microsoft.com/office/powerpoint/2010/main" val="795123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sẽ biết, giống Chúa biết tôi. Nay cô đơn, sẽ có Chúa luôn. </a:t>
            </a:r>
            <a:endParaRPr lang="en-US" dirty="0"/>
          </a:p>
        </p:txBody>
      </p:sp>
    </p:spTree>
    <p:extLst>
      <p:ext uri="{BB962C8B-B14F-4D97-AF65-F5344CB8AC3E}">
        <p14:creationId xmlns:p14="http://schemas.microsoft.com/office/powerpoint/2010/main" val="133392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Buổi mai rất sáng láng, </a:t>
            </a:r>
            <a:r>
              <a:rPr lang="en-US" dirty="0"/>
              <a:t/>
            </a:r>
            <a:br>
              <a:rPr lang="en-US" dirty="0"/>
            </a:br>
            <a:r>
              <a:rPr lang="vi-VN" dirty="0"/>
              <a:t>rất phước hạnh, hừng đông hoan hô Jê-sus đến, </a:t>
            </a:r>
            <a:endParaRPr lang="en-US" dirty="0"/>
          </a:p>
        </p:txBody>
      </p:sp>
    </p:spTree>
    <p:extLst>
      <p:ext uri="{BB962C8B-B14F-4D97-AF65-F5344CB8AC3E}">
        <p14:creationId xmlns:p14="http://schemas.microsoft.com/office/powerpoint/2010/main" val="136421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a:t>
            </a:r>
            <a:r>
              <a:rPr lang="en-US" dirty="0"/>
              <a:t/>
            </a:r>
            <a:br>
              <a:rPr lang="en-US" dirty="0"/>
            </a:br>
            <a:r>
              <a:rPr lang="vi-VN" dirty="0"/>
              <a:t>tiêu tan, thì anh em sẽ biết Chúa rõ hết. </a:t>
            </a:r>
            <a:endParaRPr lang="en-US" dirty="0"/>
          </a:p>
        </p:txBody>
      </p:sp>
    </p:spTree>
    <p:extLst>
      <p:ext uri="{BB962C8B-B14F-4D97-AF65-F5344CB8AC3E}">
        <p14:creationId xmlns:p14="http://schemas.microsoft.com/office/powerpoint/2010/main" val="321059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Sông quanh co trong trẻo như pha lê phản chiếu muôn tia sáng </a:t>
            </a:r>
            <a:r>
              <a:rPr lang="en-US" dirty="0"/>
              <a:t/>
            </a:r>
            <a:br>
              <a:rPr lang="en-US" dirty="0"/>
            </a:br>
            <a:r>
              <a:rPr lang="vi-VN" dirty="0"/>
              <a:t>Thái dương!</a:t>
            </a:r>
            <a:endParaRPr lang="en-US" dirty="0"/>
          </a:p>
        </p:txBody>
      </p:sp>
    </p:spTree>
    <p:extLst>
      <p:ext uri="{BB962C8B-B14F-4D97-AF65-F5344CB8AC3E}">
        <p14:creationId xmlns:p14="http://schemas.microsoft.com/office/powerpoint/2010/main" val="96825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Ta sực nhớ tiếng Chúa hứa lúc nhìn bụi nước óng ánh sắc cái mống: </a:t>
            </a:r>
            <a:endParaRPr lang="en-US" dirty="0"/>
          </a:p>
        </p:txBody>
      </p:sp>
    </p:spTree>
    <p:extLst>
      <p:ext uri="{BB962C8B-B14F-4D97-AF65-F5344CB8AC3E}">
        <p14:creationId xmlns:p14="http://schemas.microsoft.com/office/powerpoint/2010/main" val="230821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tiêu tan, Thì anh em sẽ biết Chúa rõ hết. </a:t>
            </a:r>
            <a:endParaRPr lang="en-US" dirty="0"/>
          </a:p>
        </p:txBody>
      </p:sp>
    </p:spTree>
    <p:extLst>
      <p:ext uri="{BB962C8B-B14F-4D97-AF65-F5344CB8AC3E}">
        <p14:creationId xmlns:p14="http://schemas.microsoft.com/office/powerpoint/2010/main" val="105555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sẽ biết, giống Chúa biết tôi. Nay cô đơn, sẽ có Chúa luôn. </a:t>
            </a:r>
            <a:endParaRPr lang="en-US" dirty="0"/>
          </a:p>
        </p:txBody>
      </p:sp>
    </p:spTree>
    <p:extLst>
      <p:ext uri="{BB962C8B-B14F-4D97-AF65-F5344CB8AC3E}">
        <p14:creationId xmlns:p14="http://schemas.microsoft.com/office/powerpoint/2010/main" val="93604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Buổi mai rất sáng láng, </a:t>
            </a:r>
            <a:r>
              <a:rPr lang="en-US" dirty="0"/>
              <a:t/>
            </a:r>
            <a:br>
              <a:rPr lang="en-US" dirty="0"/>
            </a:br>
            <a:r>
              <a:rPr lang="vi-VN" dirty="0"/>
              <a:t>rất phước hạnh, hừng đông hoan hô Jê-sus đến, </a:t>
            </a:r>
            <a:endParaRPr lang="en-US" dirty="0"/>
          </a:p>
        </p:txBody>
      </p:sp>
    </p:spTree>
    <p:extLst>
      <p:ext uri="{BB962C8B-B14F-4D97-AF65-F5344CB8AC3E}">
        <p14:creationId xmlns:p14="http://schemas.microsoft.com/office/powerpoint/2010/main" val="410717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Chính lúc sương âm u </a:t>
            </a:r>
            <a:r>
              <a:rPr lang="en-US" dirty="0"/>
              <a:t/>
            </a:r>
            <a:br>
              <a:rPr lang="en-US" dirty="0"/>
            </a:br>
            <a:r>
              <a:rPr lang="vi-VN" dirty="0"/>
              <a:t>tiêu tan, thì anh em sẽ biết Chúa rõ hết. </a:t>
            </a:r>
            <a:endParaRPr lang="en-US" dirty="0"/>
          </a:p>
        </p:txBody>
      </p:sp>
    </p:spTree>
    <p:extLst>
      <p:ext uri="{BB962C8B-B14F-4D97-AF65-F5344CB8AC3E}">
        <p14:creationId xmlns:p14="http://schemas.microsoft.com/office/powerpoint/2010/main" val="3492924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Ngàn lần tôi đau trong tâm linh, Đuối sức đương khi đi trên nẻo gai, </a:t>
            </a:r>
            <a:endParaRPr lang="en-US" dirty="0"/>
          </a:p>
        </p:txBody>
      </p:sp>
    </p:spTree>
    <p:extLst>
      <p:ext uri="{BB962C8B-B14F-4D97-AF65-F5344CB8AC3E}">
        <p14:creationId xmlns:p14="http://schemas.microsoft.com/office/powerpoint/2010/main" val="270293821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1153</TotalTime>
  <Words>230</Words>
  <Application>Microsoft Office PowerPoint</Application>
  <PresentationFormat>Widescreen</PresentationFormat>
  <Paragraphs>22</Paragraphs>
  <Slides>22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22</vt:i4>
      </vt:variant>
    </vt:vector>
  </HeadingPairs>
  <TitlesOfParts>
    <vt:vector size="26" baseType="lpstr">
      <vt:lpstr>Arial</vt:lpstr>
      <vt:lpstr>Calibri</vt:lpstr>
      <vt:lpstr>faithstocks-template-powerpoint-001</vt:lpstr>
      <vt:lpstr>Presentation1</vt:lpstr>
      <vt:lpstr>Thánh Ca 489 MÀN SƯƠNG TIÊU TAN</vt:lpstr>
      <vt:lpstr>1. Kìa màn sương âm u tiêu tan, dãy núi non cao kia phô vẻ tươi, </vt:lpstr>
      <vt:lpstr>Sông quanh co trong trẻo như pha lê phản chiếu muôn tia sáng  Thái dương!</vt:lpstr>
      <vt:lpstr>Ta sực nhớ tiếng Chúa hứa lúc nhìn bụi nước óng ánh sắc cái mống: </vt:lpstr>
      <vt:lpstr>Chính lúc sương âm u tiêu tan, Thì anh em sẽ biết Chúa rõ hết. </vt:lpstr>
      <vt:lpstr>Tôi sẽ biết, giống Chúa biết tôi. Nay cô đơn, sẽ có Chúa luôn. </vt:lpstr>
      <vt:lpstr>Buổi mai rất sáng láng,  rất phước hạnh, hừng đông hoan hô Jê-sus đến, </vt:lpstr>
      <vt:lpstr>Chính lúc sương âm u  tiêu tan, thì anh em sẽ biết Chúa rõ hết. </vt:lpstr>
      <vt:lpstr>2. Ngàn lần tôi đau trong tâm linh, Đuối sức đương khi đi trên nẻo gai, </vt:lpstr>
      <vt:lpstr>Thân gian lao trong nơi  u minh, Ruộng xa xăm  lo gieo, nước mắt tuôn, </vt:lpstr>
      <vt:lpstr>Nhưng lời Chúa phán: "Hãy đến! Hỡi người  trung tín!" Sẽ thưởng cả công khó, </vt:lpstr>
      <vt:lpstr>Chính lúc sương âm u  tiêu tan, Thì anh em sẽ biết Chúa rõ hết. </vt:lpstr>
      <vt:lpstr>Tôi sẽ biết, giống Chúa biết tôi. Nay cô đơn, sẽ có Chúa luôn. </vt:lpstr>
      <vt:lpstr>Buổi mai rất sáng láng,  rất phước hạnh, hừng đông hoan hô Jê-sus đến, </vt:lpstr>
      <vt:lpstr>Chính lúc sương âm u  tiêu tan, thì anh em sẽ biết Chúa rõ hết. </vt:lpstr>
      <vt:lpstr>3. Quả thật anh em ta  hân hoan nhóm hết  chung quanh ngôi  vinh quang kia, </vt:lpstr>
      <vt:lpstr>Bao vây ta, vui thay,  kẻ yêu thương ta reo lên, ta biết rõ nhau! </vt:lpstr>
      <vt:lpstr>Cung đàn thánh thót với khúc hát trầm bổng khen Jê-sus, Chúa Cứu Thế, </vt:lpstr>
      <vt:lpstr>Chính lúc sương âm u  tiêu tan, Thì anh em  sẽ biết Chúa rõ hết. </vt:lpstr>
      <vt:lpstr>Tôi sẽ biết, giống Chúa biết tôi. Nay cô đơn, sẽ có Chúa luôn. </vt:lpstr>
      <vt:lpstr>Buổi mai rất sáng láng,  rất phước hạnh, hừng đông hoan hô Jê-sus đến, </vt:lpstr>
      <vt:lpstr>Chính lúc sương âm u  tiêu tan, thì anh em sẽ biết Chúa rõ hết.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146</cp:revision>
  <dcterms:created xsi:type="dcterms:W3CDTF">2018-01-22T13:58:03Z</dcterms:created>
  <dcterms:modified xsi:type="dcterms:W3CDTF">2018-11-08T04:48:51Z</dcterms:modified>
</cp:coreProperties>
</file>