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
  </p:notesMasterIdLst>
  <p:sldIdLst>
    <p:sldId id="272" r:id="rId2"/>
    <p:sldId id="269" r:id="rId3"/>
    <p:sldId id="271" r:id="rId4"/>
    <p:sldId id="27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490</a:t>
            </a:r>
            <a:br>
              <a:rPr lang="en-US" dirty="0"/>
            </a:br>
            <a:r>
              <a:rPr lang="en-US" dirty="0"/>
              <a:t>CHÚA NHẬM LỜI </a:t>
            </a:r>
            <a:br>
              <a:rPr lang="en-US" dirty="0"/>
            </a:br>
            <a:r>
              <a:rPr lang="en-US" dirty="0"/>
              <a:t>KHẨN NGUYỆN</a:t>
            </a:r>
          </a:p>
        </p:txBody>
      </p:sp>
    </p:spTree>
    <p:extLst>
      <p:ext uri="{BB962C8B-B14F-4D97-AF65-F5344CB8AC3E}">
        <p14:creationId xmlns:p14="http://schemas.microsoft.com/office/powerpoint/2010/main" val="374733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Tôi tin chắc Chúa </a:t>
            </a:r>
            <a:r>
              <a:rPr lang="en-US" dirty="0" smtClean="0"/>
              <a:t/>
            </a:r>
            <a:br>
              <a:rPr lang="en-US" dirty="0" smtClean="0"/>
            </a:br>
            <a:r>
              <a:rPr lang="vi-VN" dirty="0" smtClean="0"/>
              <a:t>hay nhậm lời </a:t>
            </a:r>
            <a:r>
              <a:rPr lang="en-US" dirty="0" smtClean="0"/>
              <a:t/>
            </a:r>
            <a:br>
              <a:rPr lang="en-US" dirty="0" smtClean="0"/>
            </a:br>
            <a:r>
              <a:rPr lang="vi-VN" dirty="0" smtClean="0"/>
              <a:t>khẩn nguyện!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Tôi biết chắc Chúa </a:t>
            </a:r>
            <a:r>
              <a:rPr lang="en-US" dirty="0" smtClean="0"/>
              <a:t/>
            </a:r>
            <a:br>
              <a:rPr lang="en-US" dirty="0" smtClean="0"/>
            </a:br>
            <a:r>
              <a:rPr lang="vi-VN" dirty="0" smtClean="0"/>
              <a:t>hay nhậm lời </a:t>
            </a:r>
            <a:r>
              <a:rPr lang="en-US" dirty="0" smtClean="0"/>
              <a:t/>
            </a:r>
            <a:br>
              <a:rPr lang="en-US" dirty="0" smtClean="0"/>
            </a:br>
            <a:r>
              <a:rPr lang="vi-VN" dirty="0" smtClean="0"/>
              <a:t>khẩn nguyện!</a:t>
            </a:r>
            <a:endParaRPr lang="en-US" dirty="0"/>
          </a:p>
        </p:txBody>
      </p:sp>
    </p:spTree>
    <p:extLst>
      <p:ext uri="{BB962C8B-B14F-4D97-AF65-F5344CB8AC3E}">
        <p14:creationId xmlns:p14="http://schemas.microsoft.com/office/powerpoint/2010/main" val="328237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Tôi trải biết Chúa </a:t>
            </a:r>
            <a:r>
              <a:rPr lang="en-US" smtClean="0"/>
              <a:t/>
            </a:r>
            <a:br>
              <a:rPr lang="en-US" smtClean="0"/>
            </a:br>
            <a:r>
              <a:rPr lang="vi-VN" smtClean="0"/>
              <a:t>hay </a:t>
            </a:r>
            <a:r>
              <a:rPr lang="vi-VN" dirty="0" smtClean="0"/>
              <a:t>nhậm lời khẩn thiết! Vinh thay danh Cứu Chúa! </a:t>
            </a:r>
          </a:p>
          <a:p>
            <a:endParaRPr lang="en-US" dirty="0"/>
          </a:p>
        </p:txBody>
      </p:sp>
    </p:spTree>
    <p:extLst>
      <p:ext uri="{BB962C8B-B14F-4D97-AF65-F5344CB8AC3E}">
        <p14:creationId xmlns:p14="http://schemas.microsoft.com/office/powerpoint/2010/main" val="398390061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1138</TotalTime>
  <Words>15</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faithstocks-template-powerpoint-001</vt:lpstr>
      <vt:lpstr>Thánh Ca 490 CHÚA NHẬM LỜI  KHẨN NGUYỆN</vt:lpstr>
      <vt:lpstr>Tôi tin chắc Chúa  hay nhậm lời  khẩn nguyện! </vt:lpstr>
      <vt:lpstr>Tôi biết chắc Chúa  hay nhậm lời  khẩn nguyện!</vt:lpstr>
      <vt:lpstr>Tôi trải biết Chúa  hay nhậm lời khẩn thiết! Vinh thay danh Cứu Chúa!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146</cp:revision>
  <dcterms:created xsi:type="dcterms:W3CDTF">2018-01-22T13:58:03Z</dcterms:created>
  <dcterms:modified xsi:type="dcterms:W3CDTF">2018-11-08T04:50:13Z</dcterms:modified>
</cp:coreProperties>
</file>