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20"/>
  </p:notesMasterIdLst>
  <p:sldIdLst>
    <p:sldId id="285" r:id="rId3"/>
    <p:sldId id="269" r:id="rId4"/>
    <p:sldId id="274" r:id="rId5"/>
    <p:sldId id="270" r:id="rId6"/>
    <p:sldId id="275" r:id="rId7"/>
    <p:sldId id="271" r:id="rId8"/>
    <p:sldId id="276" r:id="rId9"/>
    <p:sldId id="279" r:id="rId10"/>
    <p:sldId id="280" r:id="rId11"/>
    <p:sldId id="272" r:id="rId12"/>
    <p:sldId id="277" r:id="rId13"/>
    <p:sldId id="281" r:id="rId14"/>
    <p:sldId id="282" r:id="rId15"/>
    <p:sldId id="273" r:id="rId16"/>
    <p:sldId id="278" r:id="rId17"/>
    <p:sldId id="283" r:id="rId18"/>
    <p:sldId id="28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32" autoAdjust="0"/>
    <p:restoredTop sz="86410" autoAdjust="0"/>
  </p:normalViewPr>
  <p:slideViewPr>
    <p:cSldViewPr snapToGrid="0">
      <p:cViewPr varScale="1">
        <p:scale>
          <a:sx n="67" d="100"/>
          <a:sy n="67" d="100"/>
        </p:scale>
        <p:origin x="408" y="60"/>
      </p:cViewPr>
      <p:guideLst>
        <p:guide orient="horz" pos="2160"/>
        <p:guide pos="3840"/>
      </p:guideLst>
    </p:cSldViewPr>
  </p:slideViewPr>
  <p:outlineViewPr>
    <p:cViewPr>
      <p:scale>
        <a:sx n="33" d="100"/>
        <a:sy n="33" d="100"/>
      </p:scale>
      <p:origin x="0" y="-102"/>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804238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183334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556644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6333943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37757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336580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44529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6627139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87014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2149806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8177587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50040572"/>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491</a:t>
            </a:r>
            <a:br>
              <a:rPr lang="en-US" dirty="0"/>
            </a:br>
            <a:r>
              <a:rPr lang="en-US" dirty="0"/>
              <a:t>ÁNH SÁNG TA ĐỢI CHỜ KÌA BAN MAI</a:t>
            </a:r>
          </a:p>
        </p:txBody>
      </p:sp>
    </p:spTree>
    <p:extLst>
      <p:ext uri="{BB962C8B-B14F-4D97-AF65-F5344CB8AC3E}">
        <p14:creationId xmlns:p14="http://schemas.microsoft.com/office/powerpoint/2010/main" val="373857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3. Ánh sáng ta đợi chờ kìa ban mai, Khi chúng ta sẽ nghe hiệu kèn vang. </a:t>
            </a:r>
            <a:endParaRPr lang="en-US" dirty="0"/>
          </a:p>
        </p:txBody>
      </p:sp>
    </p:spTree>
    <p:extLst>
      <p:ext uri="{BB962C8B-B14F-4D97-AF65-F5344CB8AC3E}">
        <p14:creationId xmlns:p14="http://schemas.microsoft.com/office/powerpoint/2010/main" val="1782074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Lúc ấy hát khen ngợi Ngài luôn luôn, Chúa hằng chiếu vĩnh viễn tên ta. </a:t>
            </a:r>
            <a:endParaRPr lang="en-US" dirty="0"/>
          </a:p>
        </p:txBody>
      </p:sp>
    </p:spTree>
    <p:extLst>
      <p:ext uri="{BB962C8B-B14F-4D97-AF65-F5344CB8AC3E}">
        <p14:creationId xmlns:p14="http://schemas.microsoft.com/office/powerpoint/2010/main" val="2494366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Xin Chúa mau từ thiên đàng vào không trung. Con cái Chúa ca nghênh thánh giá đây. </a:t>
            </a:r>
            <a:endParaRPr lang="en-US" dirty="0"/>
          </a:p>
        </p:txBody>
      </p:sp>
    </p:spTree>
    <p:extLst>
      <p:ext uri="{BB962C8B-B14F-4D97-AF65-F5344CB8AC3E}">
        <p14:creationId xmlns:p14="http://schemas.microsoft.com/office/powerpoint/2010/main" val="330018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Lời lạ lùng Chúa hứa </a:t>
            </a:r>
            <a:r>
              <a:rPr lang="en-US" dirty="0"/>
              <a:t/>
            </a:r>
            <a:br>
              <a:rPr lang="en-US" dirty="0"/>
            </a:br>
            <a:r>
              <a:rPr lang="vi-VN" dirty="0"/>
              <a:t>đinh ninh đâu nào có sai. Ngài chắc kíp tái lâm </a:t>
            </a:r>
            <a:r>
              <a:rPr lang="en-US" dirty="0"/>
              <a:t/>
            </a:r>
            <a:br>
              <a:rPr lang="en-US" dirty="0"/>
            </a:br>
            <a:r>
              <a:rPr lang="vi-VN" dirty="0"/>
              <a:t>hiển hách để làm Vua. </a:t>
            </a:r>
            <a:endParaRPr lang="en-US" dirty="0"/>
          </a:p>
        </p:txBody>
      </p:sp>
    </p:spTree>
    <p:extLst>
      <p:ext uri="{BB962C8B-B14F-4D97-AF65-F5344CB8AC3E}">
        <p14:creationId xmlns:p14="http://schemas.microsoft.com/office/powerpoint/2010/main" val="4226195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 Ánh sáng ta đợi chờ kìa ban mai, Khi Chúa cùng ta sẽ đồng trị luôn. </a:t>
            </a:r>
            <a:endParaRPr lang="en-US" dirty="0"/>
          </a:p>
        </p:txBody>
      </p:sp>
    </p:spTree>
    <p:extLst>
      <p:ext uri="{BB962C8B-B14F-4D97-AF65-F5344CB8AC3E}">
        <p14:creationId xmlns:p14="http://schemas.microsoft.com/office/powerpoint/2010/main" val="489588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Kẻ cách xa Ngài ta hằng khuyên lơn, Đến mau, Chúa sẽ cứu, vinh hiển. </a:t>
            </a:r>
            <a:endParaRPr lang="en-US" dirty="0"/>
          </a:p>
        </p:txBody>
      </p:sp>
    </p:spTree>
    <p:extLst>
      <p:ext uri="{BB962C8B-B14F-4D97-AF65-F5344CB8AC3E}">
        <p14:creationId xmlns:p14="http://schemas.microsoft.com/office/powerpoint/2010/main" val="87145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Xin Chúa mau từ thiên đàng vào không trung. Con cái Chúa ca nghênh thánh giá đây. </a:t>
            </a:r>
            <a:endParaRPr lang="en-US" dirty="0"/>
          </a:p>
        </p:txBody>
      </p:sp>
    </p:spTree>
    <p:extLst>
      <p:ext uri="{BB962C8B-B14F-4D97-AF65-F5344CB8AC3E}">
        <p14:creationId xmlns:p14="http://schemas.microsoft.com/office/powerpoint/2010/main" val="829639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Lời lạ lùng Chúa hứa </a:t>
            </a:r>
            <a:r>
              <a:rPr lang="en-US" dirty="0"/>
              <a:t/>
            </a:r>
            <a:br>
              <a:rPr lang="en-US" dirty="0"/>
            </a:br>
            <a:r>
              <a:rPr lang="vi-VN" dirty="0"/>
              <a:t>đinh ninh đâu nào có sai. Ngài chắc kíp tái lâm </a:t>
            </a:r>
            <a:r>
              <a:rPr lang="en-US" dirty="0"/>
              <a:t/>
            </a:r>
            <a:br>
              <a:rPr lang="en-US" dirty="0"/>
            </a:br>
            <a:r>
              <a:rPr lang="vi-VN" dirty="0"/>
              <a:t>hiển hách để làm Vua. </a:t>
            </a:r>
            <a:endParaRPr lang="en-US" dirty="0"/>
          </a:p>
        </p:txBody>
      </p:sp>
    </p:spTree>
    <p:extLst>
      <p:ext uri="{BB962C8B-B14F-4D97-AF65-F5344CB8AC3E}">
        <p14:creationId xmlns:p14="http://schemas.microsoft.com/office/powerpoint/2010/main" val="40676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a:t>1. </a:t>
            </a:r>
            <a:r>
              <a:rPr lang="vi-VN" dirty="0"/>
              <a:t>Ánh sáng ta đợi chờ kìa ban mai, Khi chúng ta </a:t>
            </a:r>
            <a:r>
              <a:rPr lang="en-US" dirty="0"/>
              <a:t/>
            </a:r>
            <a:br>
              <a:rPr lang="en-US" dirty="0"/>
            </a:br>
            <a:r>
              <a:rPr lang="vi-VN" dirty="0"/>
              <a:t>tiếp kiến Vua Jê-sus. </a:t>
            </a:r>
          </a:p>
        </p:txBody>
      </p:sp>
    </p:spTree>
    <p:extLst>
      <p:ext uri="{BB962C8B-B14F-4D97-AF65-F5344CB8AC3E}">
        <p14:creationId xmlns:p14="http://schemas.microsoft.com/office/powerpoint/2010/main" val="79512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Muôn mắt trông cảnh đời bình minh kia, Phước lành Chúa đổ xuống trên ta. </a:t>
            </a:r>
            <a:endParaRPr lang="en-US" dirty="0"/>
          </a:p>
        </p:txBody>
      </p:sp>
    </p:spTree>
    <p:extLst>
      <p:ext uri="{BB962C8B-B14F-4D97-AF65-F5344CB8AC3E}">
        <p14:creationId xmlns:p14="http://schemas.microsoft.com/office/powerpoint/2010/main" val="1688238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Xin Chúa mau từ thiên đàng vào không trung. Con cái Chúa ca nghênh thánh giá đây. </a:t>
            </a:r>
            <a:endParaRPr lang="en-US" dirty="0"/>
          </a:p>
        </p:txBody>
      </p:sp>
    </p:spTree>
    <p:extLst>
      <p:ext uri="{BB962C8B-B14F-4D97-AF65-F5344CB8AC3E}">
        <p14:creationId xmlns:p14="http://schemas.microsoft.com/office/powerpoint/2010/main" val="1715686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Lời lạ lùng Chúa hứa </a:t>
            </a:r>
            <a:r>
              <a:rPr lang="en-US" dirty="0"/>
              <a:t/>
            </a:r>
            <a:br>
              <a:rPr lang="en-US" dirty="0"/>
            </a:br>
            <a:r>
              <a:rPr lang="vi-VN" dirty="0"/>
              <a:t>đinh ninh đâu nào có sai. Ngài chắc kíp tái lâm </a:t>
            </a:r>
            <a:r>
              <a:rPr lang="en-US" dirty="0"/>
              <a:t/>
            </a:r>
            <a:br>
              <a:rPr lang="en-US" dirty="0"/>
            </a:br>
            <a:r>
              <a:rPr lang="vi-VN" dirty="0"/>
              <a:t>hiển hách để làm Vua. </a:t>
            </a:r>
            <a:endParaRPr lang="en-US" dirty="0"/>
          </a:p>
        </p:txBody>
      </p:sp>
    </p:spTree>
    <p:extLst>
      <p:ext uri="{BB962C8B-B14F-4D97-AF65-F5344CB8AC3E}">
        <p14:creationId xmlns:p14="http://schemas.microsoft.com/office/powerpoint/2010/main" val="2540774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2. Ánh sáng ta đợi chờ </a:t>
            </a:r>
            <a:r>
              <a:rPr lang="en-US" dirty="0"/>
              <a:t/>
            </a:r>
            <a:br>
              <a:rPr lang="en-US" dirty="0"/>
            </a:br>
            <a:r>
              <a:rPr lang="vi-VN" dirty="0"/>
              <a:t>kìa ban mai, Do biến động vinh hiển của ân điển. </a:t>
            </a:r>
            <a:endParaRPr lang="en-US" dirty="0"/>
          </a:p>
        </p:txBody>
      </p:sp>
    </p:spTree>
    <p:extLst>
      <p:ext uri="{BB962C8B-B14F-4D97-AF65-F5344CB8AC3E}">
        <p14:creationId xmlns:p14="http://schemas.microsoft.com/office/powerpoint/2010/main" val="4266838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Giây phút xin hằng </a:t>
            </a:r>
            <a:r>
              <a:rPr lang="en-US" dirty="0"/>
              <a:t/>
            </a:r>
            <a:br>
              <a:rPr lang="en-US" dirty="0"/>
            </a:br>
            <a:r>
              <a:rPr lang="vi-VN" dirty="0"/>
              <a:t>hầu việc Vua ta, Ý Ngài quyết hẳn cứ vâng mãi. </a:t>
            </a:r>
            <a:endParaRPr lang="en-US" dirty="0"/>
          </a:p>
        </p:txBody>
      </p:sp>
    </p:spTree>
    <p:extLst>
      <p:ext uri="{BB962C8B-B14F-4D97-AF65-F5344CB8AC3E}">
        <p14:creationId xmlns:p14="http://schemas.microsoft.com/office/powerpoint/2010/main" val="2794360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Xin Chúa mau từ thiên đàng vào không trung. Con cái Chúa ca nghênh thánh giá đây. </a:t>
            </a:r>
            <a:endParaRPr lang="en-US" dirty="0"/>
          </a:p>
        </p:txBody>
      </p:sp>
    </p:spTree>
    <p:extLst>
      <p:ext uri="{BB962C8B-B14F-4D97-AF65-F5344CB8AC3E}">
        <p14:creationId xmlns:p14="http://schemas.microsoft.com/office/powerpoint/2010/main" val="4017174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Lời lạ lùng Chúa hứa </a:t>
            </a:r>
            <a:r>
              <a:rPr lang="en-US" dirty="0"/>
              <a:t/>
            </a:r>
            <a:br>
              <a:rPr lang="en-US" dirty="0"/>
            </a:br>
            <a:r>
              <a:rPr lang="vi-VN" dirty="0"/>
              <a:t>đinh ninh đâu nào có sai. Ngài chắc kíp tái lâm </a:t>
            </a:r>
            <a:r>
              <a:rPr lang="en-US" dirty="0"/>
              <a:t/>
            </a:r>
            <a:br>
              <a:rPr lang="en-US" dirty="0"/>
            </a:br>
            <a:r>
              <a:rPr lang="vi-VN" dirty="0"/>
              <a:t>hiển hách để làm Vua. </a:t>
            </a:r>
            <a:endParaRPr lang="en-US" dirty="0"/>
          </a:p>
        </p:txBody>
      </p:sp>
    </p:spTree>
    <p:extLst>
      <p:ext uri="{BB962C8B-B14F-4D97-AF65-F5344CB8AC3E}">
        <p14:creationId xmlns:p14="http://schemas.microsoft.com/office/powerpoint/2010/main" val="566253334"/>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1155</TotalTime>
  <Words>217</Words>
  <Application>Microsoft Office PowerPoint</Application>
  <PresentationFormat>Widescreen</PresentationFormat>
  <Paragraphs>17</Paragraphs>
  <Slides>17</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17</vt:i4>
      </vt:variant>
    </vt:vector>
  </HeadingPairs>
  <TitlesOfParts>
    <vt:vector size="21" baseType="lpstr">
      <vt:lpstr>Arial</vt:lpstr>
      <vt:lpstr>Calibri</vt:lpstr>
      <vt:lpstr>faithstocks-template-powerpoint-001</vt:lpstr>
      <vt:lpstr>Presentation1</vt:lpstr>
      <vt:lpstr>Thánh Ca 491 ÁNH SÁNG TA ĐỢI CHỜ KÌA BAN MAI</vt:lpstr>
      <vt:lpstr>1. Ánh sáng ta đợi chờ kìa ban mai, Khi chúng ta  tiếp kiến Vua Jê-sus. </vt:lpstr>
      <vt:lpstr>Muôn mắt trông cảnh đời bình minh kia, Phước lành Chúa đổ xuống trên ta. </vt:lpstr>
      <vt:lpstr>Xin Chúa mau từ thiên đàng vào không trung. Con cái Chúa ca nghênh thánh giá đây. </vt:lpstr>
      <vt:lpstr>Lời lạ lùng Chúa hứa  đinh ninh đâu nào có sai. Ngài chắc kíp tái lâm  hiển hách để làm Vua. </vt:lpstr>
      <vt:lpstr>2. Ánh sáng ta đợi chờ  kìa ban mai, Do biến động vinh hiển của ân điển. </vt:lpstr>
      <vt:lpstr>Giây phút xin hằng  hầu việc Vua ta, Ý Ngài quyết hẳn cứ vâng mãi. </vt:lpstr>
      <vt:lpstr>Xin Chúa mau từ thiên đàng vào không trung. Con cái Chúa ca nghênh thánh giá đây. </vt:lpstr>
      <vt:lpstr>Lời lạ lùng Chúa hứa  đinh ninh đâu nào có sai. Ngài chắc kíp tái lâm  hiển hách để làm Vua. </vt:lpstr>
      <vt:lpstr>3. Ánh sáng ta đợi chờ kìa ban mai, Khi chúng ta sẽ nghe hiệu kèn vang. </vt:lpstr>
      <vt:lpstr>Lúc ấy hát khen ngợi Ngài luôn luôn, Chúa hằng chiếu vĩnh viễn tên ta. </vt:lpstr>
      <vt:lpstr>Xin Chúa mau từ thiên đàng vào không trung. Con cái Chúa ca nghênh thánh giá đây. </vt:lpstr>
      <vt:lpstr>Lời lạ lùng Chúa hứa  đinh ninh đâu nào có sai. Ngài chắc kíp tái lâm  hiển hách để làm Vua. </vt:lpstr>
      <vt:lpstr>4. Ánh sáng ta đợi chờ kìa ban mai, Khi Chúa cùng ta sẽ đồng trị luôn. </vt:lpstr>
      <vt:lpstr>Kẻ cách xa Ngài ta hằng khuyên lơn, Đến mau, Chúa sẽ cứu, vinh hiển. </vt:lpstr>
      <vt:lpstr>Xin Chúa mau từ thiên đàng vào không trung. Con cái Chúa ca nghênh thánh giá đây. </vt:lpstr>
      <vt:lpstr>Lời lạ lùng Chúa hứa  đinh ninh đâu nào có sai. Ngài chắc kíp tái lâm  hiển hách để làm Vua.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149</cp:revision>
  <dcterms:created xsi:type="dcterms:W3CDTF">2018-01-22T13:58:03Z</dcterms:created>
  <dcterms:modified xsi:type="dcterms:W3CDTF">2018-11-08T04:50:06Z</dcterms:modified>
</cp:coreProperties>
</file>