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71" r:id="rId2"/>
    <p:sldId id="269" r:id="rId3"/>
    <p:sldId id="27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492</a:t>
            </a:r>
            <a:br>
              <a:rPr lang="vi-VN" dirty="0"/>
            </a:br>
            <a:r>
              <a:rPr lang="vi-VN" dirty="0"/>
              <a:t>GIỐNG NHƯ </a:t>
            </a:r>
            <a:br>
              <a:rPr lang="vi-VN" dirty="0"/>
            </a:br>
            <a:r>
              <a:rPr lang="vi-VN" dirty="0"/>
              <a:t>CỨU CHÚA TÔI</a:t>
            </a:r>
            <a:endParaRPr lang="en-US" dirty="0"/>
          </a:p>
        </p:txBody>
      </p:sp>
    </p:spTree>
    <p:extLst>
      <p:ext uri="{BB962C8B-B14F-4D97-AF65-F5344CB8AC3E}">
        <p14:creationId xmlns:p14="http://schemas.microsoft.com/office/powerpoint/2010/main" val="188947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Giống như Cứu Chúa tôi, Giống Cứu Chúa Christ mãi, Chúa cho tâm linh tôi thánh khiết luôn luôn,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Cúi xin Đức Thánh Linh giáng phước quý báu luôn! Hình ảnh Cứu Chúa xin ghi tạc vào lòng</a:t>
            </a:r>
            <a:r>
              <a:rPr lang="vi-VN" smtClean="0"/>
              <a:t>. </a:t>
            </a:r>
            <a:endParaRPr lang="vi-VN" dirty="0" smtClean="0"/>
          </a:p>
        </p:txBody>
      </p:sp>
    </p:spTree>
    <p:extLst>
      <p:ext uri="{BB962C8B-B14F-4D97-AF65-F5344CB8AC3E}">
        <p14:creationId xmlns:p14="http://schemas.microsoft.com/office/powerpoint/2010/main" val="348911365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1140</TotalTime>
  <Words>46</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492 GIỐNG NHƯ  CỨU CHÚA TÔI</vt:lpstr>
      <vt:lpstr>Giống như Cứu Chúa tôi, Giống Cứu Chúa Christ mãi, Chúa cho tâm linh tôi thánh khiết luôn luôn, </vt:lpstr>
      <vt:lpstr>Cúi xin Đức Thánh Linh giáng phước quý báu luôn! Hình ảnh Cứu Chúa xin ghi tạc vào lòng.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149</cp:revision>
  <dcterms:created xsi:type="dcterms:W3CDTF">2018-01-22T13:58:03Z</dcterms:created>
  <dcterms:modified xsi:type="dcterms:W3CDTF">2018-11-08T04:49:58Z</dcterms:modified>
</cp:coreProperties>
</file>