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5"/>
  </p:notesMasterIdLst>
  <p:sldIdLst>
    <p:sldId id="282" r:id="rId2"/>
    <p:sldId id="269" r:id="rId3"/>
    <p:sldId id="271" r:id="rId4"/>
    <p:sldId id="270" r:id="rId5"/>
    <p:sldId id="272" r:id="rId6"/>
    <p:sldId id="273" r:id="rId7"/>
    <p:sldId id="274" r:id="rId8"/>
    <p:sldId id="275" r:id="rId9"/>
    <p:sldId id="276" r:id="rId10"/>
    <p:sldId id="277" r:id="rId11"/>
    <p:sldId id="278" r:id="rId12"/>
    <p:sldId id="279"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25"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493</a:t>
            </a:r>
            <a:br>
              <a:rPr lang="en-US" dirty="0"/>
            </a:br>
            <a:r>
              <a:rPr lang="en-US" dirty="0"/>
              <a:t>THÀNH VINH HIỂN</a:t>
            </a:r>
          </a:p>
        </p:txBody>
      </p:sp>
    </p:spTree>
    <p:extLst>
      <p:ext uri="{BB962C8B-B14F-4D97-AF65-F5344CB8AC3E}">
        <p14:creationId xmlns:p14="http://schemas.microsoft.com/office/powerpoint/2010/main" val="3167631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3. Thành vinh hiển, </a:t>
            </a:r>
            <a:r>
              <a:rPr lang="en-US" dirty="0" smtClean="0"/>
              <a:t/>
            </a:r>
            <a:br>
              <a:rPr lang="en-US" dirty="0" smtClean="0"/>
            </a:br>
            <a:r>
              <a:rPr lang="vi-VN" dirty="0" smtClean="0"/>
              <a:t>quê của người thánh, </a:t>
            </a:r>
            <a:r>
              <a:rPr lang="en-US" dirty="0" smtClean="0"/>
              <a:t/>
            </a:r>
            <a:br>
              <a:rPr lang="en-US" dirty="0" smtClean="0"/>
            </a:br>
            <a:r>
              <a:rPr lang="vi-VN" dirty="0" smtClean="0"/>
              <a:t>Làm tinh những vàng </a:t>
            </a:r>
            <a:r>
              <a:rPr lang="en-US" dirty="0" smtClean="0"/>
              <a:t/>
            </a:r>
            <a:br>
              <a:rPr lang="en-US" dirty="0" smtClean="0"/>
            </a:br>
            <a:r>
              <a:rPr lang="vi-VN" dirty="0" smtClean="0"/>
              <a:t>xinh ngần; </a:t>
            </a:r>
            <a:endParaRPr lang="en-US" dirty="0"/>
          </a:p>
        </p:txBody>
      </p:sp>
    </p:spTree>
    <p:extLst>
      <p:ext uri="{BB962C8B-B14F-4D97-AF65-F5344CB8AC3E}">
        <p14:creationId xmlns:p14="http://schemas.microsoft.com/office/powerpoint/2010/main" val="1420053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Thành vinh hiển, </a:t>
            </a:r>
            <a:r>
              <a:rPr lang="en-US" dirty="0" smtClean="0"/>
              <a:t/>
            </a:r>
            <a:br>
              <a:rPr lang="en-US" dirty="0" smtClean="0"/>
            </a:br>
            <a:r>
              <a:rPr lang="vi-VN" dirty="0" smtClean="0"/>
              <a:t>vô giá bửu trân, </a:t>
            </a:r>
            <a:r>
              <a:rPr lang="en-US" dirty="0" smtClean="0"/>
              <a:t/>
            </a:r>
            <a:br>
              <a:rPr lang="en-US" dirty="0" smtClean="0"/>
            </a:br>
            <a:r>
              <a:rPr lang="vi-VN" dirty="0" smtClean="0"/>
              <a:t>Hằng vui vẻ </a:t>
            </a:r>
            <a:r>
              <a:rPr lang="en-US" dirty="0" smtClean="0"/>
              <a:t/>
            </a:r>
            <a:br>
              <a:rPr lang="en-US" dirty="0" smtClean="0"/>
            </a:br>
            <a:r>
              <a:rPr lang="vi-VN" dirty="0" smtClean="0"/>
              <a:t>tình muôn phần. </a:t>
            </a:r>
            <a:endParaRPr lang="en-US" dirty="0"/>
          </a:p>
        </p:txBody>
      </p:sp>
    </p:spTree>
    <p:extLst>
      <p:ext uri="{BB962C8B-B14F-4D97-AF65-F5344CB8AC3E}">
        <p14:creationId xmlns:p14="http://schemas.microsoft.com/office/powerpoint/2010/main" val="3338733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Ô Sa-lem, thành thánh </a:t>
            </a:r>
            <a:r>
              <a:rPr lang="en-US" dirty="0" smtClean="0"/>
              <a:t/>
            </a:r>
            <a:br>
              <a:rPr lang="en-US" dirty="0" smtClean="0"/>
            </a:br>
            <a:r>
              <a:rPr lang="vi-VN" dirty="0" smtClean="0"/>
              <a:t>nơi trời, Ta mong thay vào ở chỗ ngươi, </a:t>
            </a:r>
            <a:endParaRPr lang="en-US" dirty="0"/>
          </a:p>
        </p:txBody>
      </p:sp>
    </p:spTree>
    <p:extLst>
      <p:ext uri="{BB962C8B-B14F-4D97-AF65-F5344CB8AC3E}">
        <p14:creationId xmlns:p14="http://schemas.microsoft.com/office/powerpoint/2010/main" val="3389201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Ca khen Chúa, </a:t>
            </a:r>
            <a:r>
              <a:rPr lang="en-US" dirty="0" smtClean="0"/>
              <a:t/>
            </a:r>
            <a:br>
              <a:rPr lang="en-US" dirty="0" smtClean="0"/>
            </a:br>
            <a:r>
              <a:rPr lang="vi-VN" dirty="0" smtClean="0"/>
              <a:t>Đấng chủ ngươi trên trời, Ở chỗ này lòng vui đời. </a:t>
            </a:r>
          </a:p>
        </p:txBody>
      </p:sp>
    </p:spTree>
    <p:extLst>
      <p:ext uri="{BB962C8B-B14F-4D97-AF65-F5344CB8AC3E}">
        <p14:creationId xmlns:p14="http://schemas.microsoft.com/office/powerpoint/2010/main" val="878375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1. </a:t>
            </a:r>
            <a:r>
              <a:rPr lang="vi-VN" dirty="0" smtClean="0"/>
              <a:t>Thành vinh hiển, </a:t>
            </a:r>
            <a:r>
              <a:rPr lang="en-US" dirty="0" smtClean="0"/>
              <a:t/>
            </a:r>
            <a:br>
              <a:rPr lang="en-US" dirty="0" smtClean="0"/>
            </a:br>
            <a:r>
              <a:rPr lang="vi-VN" dirty="0" smtClean="0"/>
              <a:t>nơi sáng và thánh, </a:t>
            </a:r>
            <a:r>
              <a:rPr lang="en-US" dirty="0" smtClean="0"/>
              <a:t/>
            </a:r>
            <a:br>
              <a:rPr lang="en-US" dirty="0" smtClean="0"/>
            </a:br>
            <a:r>
              <a:rPr lang="vi-VN" dirty="0" smtClean="0"/>
              <a:t>Thành sang bốn mùa </a:t>
            </a:r>
            <a:r>
              <a:rPr lang="en-US" dirty="0" smtClean="0"/>
              <a:t/>
            </a:r>
            <a:br>
              <a:rPr lang="en-US" dirty="0" smtClean="0"/>
            </a:br>
            <a:r>
              <a:rPr lang="vi-VN" dirty="0" smtClean="0"/>
              <a:t>xuân nồng;</a:t>
            </a:r>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Thành vinh hiển, </a:t>
            </a:r>
            <a:r>
              <a:rPr lang="en-US" dirty="0" smtClean="0"/>
              <a:t/>
            </a:r>
            <a:br>
              <a:rPr lang="en-US" dirty="0" smtClean="0"/>
            </a:br>
            <a:r>
              <a:rPr lang="vi-VN" dirty="0" smtClean="0"/>
              <a:t>ta có rõ không? </a:t>
            </a:r>
            <a:r>
              <a:rPr lang="en-US" dirty="0" smtClean="0"/>
              <a:t/>
            </a:r>
            <a:br>
              <a:rPr lang="en-US" dirty="0" smtClean="0"/>
            </a:br>
            <a:r>
              <a:rPr lang="vi-VN" dirty="0" smtClean="0"/>
              <a:t>Là nơi phỉ tình, vui lòng. </a:t>
            </a:r>
            <a:endParaRPr lang="en-US" dirty="0"/>
          </a:p>
        </p:txBody>
      </p:sp>
    </p:spTree>
    <p:extLst>
      <p:ext uri="{BB962C8B-B14F-4D97-AF65-F5344CB8AC3E}">
        <p14:creationId xmlns:p14="http://schemas.microsoft.com/office/powerpoint/2010/main" val="1424340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Vui vui thay, </a:t>
            </a:r>
            <a:r>
              <a:rPr lang="en-US" dirty="0" smtClean="0"/>
              <a:t/>
            </a:r>
            <a:br>
              <a:rPr lang="en-US" dirty="0" smtClean="0"/>
            </a:br>
            <a:r>
              <a:rPr lang="vi-VN" dirty="0" smtClean="0"/>
              <a:t>dầu ở nơi trần Ta vui luôn, dầu phải khổ thân, </a:t>
            </a:r>
            <a:endParaRPr lang="en-US" dirty="0"/>
          </a:p>
        </p:txBody>
      </p:sp>
    </p:spTree>
    <p:extLst>
      <p:ext uri="{BB962C8B-B14F-4D97-AF65-F5344CB8AC3E}">
        <p14:creationId xmlns:p14="http://schemas.microsoft.com/office/powerpoint/2010/main" val="1442659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Ta trông mãi kíp trải qua nơi nầy, Hết khổ nàn, </a:t>
            </a:r>
            <a:r>
              <a:rPr lang="en-US" dirty="0" smtClean="0"/>
              <a:t/>
            </a:r>
            <a:br>
              <a:rPr lang="en-US" dirty="0" smtClean="0"/>
            </a:br>
            <a:r>
              <a:rPr lang="vi-VN" dirty="0" smtClean="0"/>
              <a:t>vào thiên thành. </a:t>
            </a:r>
            <a:endParaRPr lang="en-US" dirty="0"/>
          </a:p>
        </p:txBody>
      </p:sp>
    </p:spTree>
    <p:extLst>
      <p:ext uri="{BB962C8B-B14F-4D97-AF65-F5344CB8AC3E}">
        <p14:creationId xmlns:p14="http://schemas.microsoft.com/office/powerpoint/2010/main" val="311274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2. Thành vinh hiển, </a:t>
            </a:r>
            <a:r>
              <a:rPr lang="en-US" dirty="0" smtClean="0"/>
              <a:t/>
            </a:r>
            <a:br>
              <a:rPr lang="en-US" dirty="0" smtClean="0"/>
            </a:br>
            <a:r>
              <a:rPr lang="vi-VN" dirty="0" smtClean="0"/>
              <a:t>nơi phước và thánh, Thành sang ở trời, vui kỳ </a:t>
            </a:r>
            <a:endParaRPr lang="en-US" dirty="0"/>
          </a:p>
        </p:txBody>
      </p:sp>
    </p:spTree>
    <p:extLst>
      <p:ext uri="{BB962C8B-B14F-4D97-AF65-F5344CB8AC3E}">
        <p14:creationId xmlns:p14="http://schemas.microsoft.com/office/powerpoint/2010/main" val="958087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Hào quang của Chân Chúa rõ soi, Thành xuân </a:t>
            </a:r>
            <a:r>
              <a:rPr lang="en-US" dirty="0" smtClean="0"/>
              <a:t/>
            </a:r>
            <a:br>
              <a:rPr lang="en-US" dirty="0" smtClean="0"/>
            </a:br>
            <a:r>
              <a:rPr lang="vi-VN" dirty="0" smtClean="0"/>
              <a:t>cõi trời, vui hoài. </a:t>
            </a:r>
            <a:endParaRPr lang="en-US" dirty="0"/>
          </a:p>
        </p:txBody>
      </p:sp>
    </p:spTree>
    <p:extLst>
      <p:ext uri="{BB962C8B-B14F-4D97-AF65-F5344CB8AC3E}">
        <p14:creationId xmlns:p14="http://schemas.microsoft.com/office/powerpoint/2010/main" val="3152434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Muôn thiên binh đàn hát vui vầy, Không chi vui bằng Chúa ở đây. </a:t>
            </a:r>
            <a:endParaRPr lang="en-US" dirty="0"/>
          </a:p>
        </p:txBody>
      </p:sp>
    </p:spTree>
    <p:extLst>
      <p:ext uri="{BB962C8B-B14F-4D97-AF65-F5344CB8AC3E}">
        <p14:creationId xmlns:p14="http://schemas.microsoft.com/office/powerpoint/2010/main" val="1882542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Jê-sus sáng chói rỡ thay thiên thành, Sống chỗ này thì yên lành. </a:t>
            </a:r>
            <a:endParaRPr lang="en-US" dirty="0"/>
          </a:p>
        </p:txBody>
      </p:sp>
    </p:spTree>
    <p:extLst>
      <p:ext uri="{BB962C8B-B14F-4D97-AF65-F5344CB8AC3E}">
        <p14:creationId xmlns:p14="http://schemas.microsoft.com/office/powerpoint/2010/main" val="418364020"/>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1143</TotalTime>
  <Words>97</Words>
  <Application>Microsoft Office PowerPoint</Application>
  <PresentationFormat>Widescreen</PresentationFormat>
  <Paragraphs>13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faithstocks-template-powerpoint-001</vt:lpstr>
      <vt:lpstr>Thánh Ca 493 THÀNH VINH HIỂN</vt:lpstr>
      <vt:lpstr>1. Thành vinh hiển,  nơi sáng và thánh,  Thành sang bốn mùa  xuân nồng;</vt:lpstr>
      <vt:lpstr> Thành vinh hiển,  ta có rõ không?  Là nơi phỉ tình, vui lòng. </vt:lpstr>
      <vt:lpstr>Vui vui thay,  dầu ở nơi trần Ta vui luôn, dầu phải khổ thân, </vt:lpstr>
      <vt:lpstr>Ta trông mãi kíp trải qua nơi nầy, Hết khổ nàn,  vào thiên thành. </vt:lpstr>
      <vt:lpstr>2. Thành vinh hiển,  nơi phước và thánh, Thành sang ở trời, vui kỳ </vt:lpstr>
      <vt:lpstr>Hào quang của Chân Chúa rõ soi, Thành xuân  cõi trời, vui hoài. </vt:lpstr>
      <vt:lpstr>Muôn thiên binh đàn hát vui vầy, Không chi vui bằng Chúa ở đây. </vt:lpstr>
      <vt:lpstr>Jê-sus sáng chói rỡ thay thiên thành, Sống chỗ này thì yên lành. </vt:lpstr>
      <vt:lpstr>3. Thành vinh hiển,  quê của người thánh,  Làm tinh những vàng  xinh ngần; </vt:lpstr>
      <vt:lpstr>Thành vinh hiển,  vô giá bửu trân,  Hằng vui vẻ  tình muôn phần. </vt:lpstr>
      <vt:lpstr>Ô Sa-lem, thành thánh  nơi trời, Ta mong thay vào ở chỗ ngươi, </vt:lpstr>
      <vt:lpstr>Ca khen Chúa,  Đấng chủ ngươi trên trời, Ở chỗ này lòng vui đời.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152</cp:revision>
  <dcterms:created xsi:type="dcterms:W3CDTF">2018-01-22T13:58:03Z</dcterms:created>
  <dcterms:modified xsi:type="dcterms:W3CDTF">2018-11-08T06:28:04Z</dcterms:modified>
</cp:coreProperties>
</file>