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4" r:id="rId5"/>
    <p:sldId id="270" r:id="rId6"/>
    <p:sldId id="275" r:id="rId7"/>
    <p:sldId id="271" r:id="rId8"/>
    <p:sldId id="276" r:id="rId9"/>
    <p:sldId id="279" r:id="rId10"/>
    <p:sldId id="280" r:id="rId11"/>
    <p:sldId id="272" r:id="rId12"/>
    <p:sldId id="277" r:id="rId13"/>
    <p:sldId id="281" r:id="rId14"/>
    <p:sldId id="282" r:id="rId15"/>
    <p:sldId id="273"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39449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31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8622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07236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68327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70154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07520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27350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3389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93607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48416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62711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494</a:t>
            </a:r>
            <a:br>
              <a:rPr lang="en-US" dirty="0"/>
            </a:br>
            <a:r>
              <a:rPr lang="en-US" dirty="0"/>
              <a:t>ĐẾN THIÊN ĐÀNG</a:t>
            </a:r>
          </a:p>
        </p:txBody>
      </p:sp>
    </p:spTree>
    <p:extLst>
      <p:ext uri="{BB962C8B-B14F-4D97-AF65-F5344CB8AC3E}">
        <p14:creationId xmlns:p14="http://schemas.microsoft.com/office/powerpoint/2010/main" val="180839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Đem tâm can quyết định hằng ăn ở ngay lành, </a:t>
            </a:r>
            <a:r>
              <a:rPr lang="en-US" dirty="0"/>
              <a:t/>
            </a:r>
            <a:br>
              <a:rPr lang="en-US" dirty="0"/>
            </a:br>
            <a:r>
              <a:rPr lang="vi-VN" dirty="0"/>
              <a:t>Nên luôn luôn trọng đạo vững giữ nghĩa danh; </a:t>
            </a:r>
            <a:endParaRPr lang="en-US" dirty="0"/>
          </a:p>
        </p:txBody>
      </p:sp>
    </p:spTree>
    <p:extLst>
      <p:ext uri="{BB962C8B-B14F-4D97-AF65-F5344CB8AC3E}">
        <p14:creationId xmlns:p14="http://schemas.microsoft.com/office/powerpoint/2010/main" val="129235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Khi thấy Chúa trong nơi quý báu kia, Vui thấy Chúa thưởng cho của báu. </a:t>
            </a:r>
            <a:endParaRPr lang="en-US" dirty="0"/>
          </a:p>
        </p:txBody>
      </p:sp>
    </p:spTree>
    <p:extLst>
      <p:ext uri="{BB962C8B-B14F-4D97-AF65-F5344CB8AC3E}">
        <p14:creationId xmlns:p14="http://schemas.microsoft.com/office/powerpoint/2010/main" val="74922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tôi bước đến cửa thiên thành, Vui thay, Chúa đổ phước thượng thiên xuống,</a:t>
            </a:r>
            <a:endParaRPr lang="en-US" dirty="0"/>
          </a:p>
        </p:txBody>
      </p:sp>
    </p:spTree>
    <p:extLst>
      <p:ext uri="{BB962C8B-B14F-4D97-AF65-F5344CB8AC3E}">
        <p14:creationId xmlns:p14="http://schemas.microsoft.com/office/powerpoint/2010/main" val="181871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Là khi thấy Jê-sus rồi, </a:t>
            </a:r>
            <a:r>
              <a:rPr lang="en-US" dirty="0"/>
              <a:t/>
            </a:r>
            <a:br>
              <a:rPr lang="en-US" dirty="0"/>
            </a:br>
            <a:r>
              <a:rPr lang="vi-VN" dirty="0"/>
              <a:t>ca ngợi Chúa Cứu Thế vinh hiển mãi. </a:t>
            </a:r>
            <a:endParaRPr lang="en-US" dirty="0"/>
          </a:p>
        </p:txBody>
      </p:sp>
    </p:spTree>
    <p:extLst>
      <p:ext uri="{BB962C8B-B14F-4D97-AF65-F5344CB8AC3E}">
        <p14:creationId xmlns:p14="http://schemas.microsoft.com/office/powerpoint/2010/main" val="364913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Nên đi luôn để được phần ban thưởng trên nầy, Không bao lâu mặt Ngài ta cũng thấy ngay; </a:t>
            </a:r>
          </a:p>
        </p:txBody>
      </p:sp>
    </p:spTree>
    <p:extLst>
      <p:ext uri="{BB962C8B-B14F-4D97-AF65-F5344CB8AC3E}">
        <p14:creationId xmlns:p14="http://schemas.microsoft.com/office/powerpoint/2010/main" val="248808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Lâu nữa mở toang ra </a:t>
            </a:r>
            <a:r>
              <a:rPr lang="en-US" dirty="0"/>
              <a:t/>
            </a:r>
            <a:br>
              <a:rPr lang="en-US" dirty="0"/>
            </a:br>
            <a:r>
              <a:rPr lang="vi-VN" dirty="0"/>
              <a:t>cửa bích châu, </a:t>
            </a:r>
            <a:r>
              <a:rPr lang="en-US" dirty="0"/>
              <a:t/>
            </a:r>
            <a:br>
              <a:rPr lang="en-US" dirty="0"/>
            </a:br>
            <a:r>
              <a:rPr lang="vi-VN" dirty="0"/>
              <a:t>Ta rất vui sẽ đi cửa ấy. </a:t>
            </a:r>
            <a:endParaRPr lang="en-US" dirty="0"/>
          </a:p>
        </p:txBody>
      </p:sp>
    </p:spTree>
    <p:extLst>
      <p:ext uri="{BB962C8B-B14F-4D97-AF65-F5344CB8AC3E}">
        <p14:creationId xmlns:p14="http://schemas.microsoft.com/office/powerpoint/2010/main" val="186090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tôi bước đến cửa thiên thành, Vui thay, Chúa đổ phước thượng thiên xuống,</a:t>
            </a:r>
            <a:endParaRPr lang="en-US" dirty="0"/>
          </a:p>
        </p:txBody>
      </p:sp>
    </p:spTree>
    <p:extLst>
      <p:ext uri="{BB962C8B-B14F-4D97-AF65-F5344CB8AC3E}">
        <p14:creationId xmlns:p14="http://schemas.microsoft.com/office/powerpoint/2010/main" val="2222272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Là khi thấy Jê-sus rồi, </a:t>
            </a:r>
            <a:r>
              <a:rPr lang="en-US" dirty="0"/>
              <a:t/>
            </a:r>
            <a:br>
              <a:rPr lang="en-US" dirty="0"/>
            </a:br>
            <a:r>
              <a:rPr lang="vi-VN" dirty="0"/>
              <a:t>ca ngợi Chúa Cứu Thế vinh hiển mãi. </a:t>
            </a:r>
            <a:endParaRPr lang="en-US" dirty="0"/>
          </a:p>
        </p:txBody>
      </p:sp>
    </p:spTree>
    <p:extLst>
      <p:ext uri="{BB962C8B-B14F-4D97-AF65-F5344CB8AC3E}">
        <p14:creationId xmlns:p14="http://schemas.microsoft.com/office/powerpoint/2010/main" val="15979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Jê-sus yêu rất kỳ lạ, </a:t>
            </a:r>
            <a:r>
              <a:rPr lang="en-US" dirty="0"/>
              <a:t/>
            </a:r>
            <a:br>
              <a:rPr lang="en-US" dirty="0"/>
            </a:br>
            <a:r>
              <a:rPr lang="vi-VN" dirty="0"/>
              <a:t>nên hát khen Ngài, </a:t>
            </a:r>
            <a:r>
              <a:rPr lang="en-US" dirty="0"/>
              <a:t/>
            </a:r>
            <a:br>
              <a:rPr lang="en-US" dirty="0"/>
            </a:br>
            <a:r>
              <a:rPr lang="vi-VN" dirty="0"/>
              <a:t>Cho ta ân hậu, </a:t>
            </a:r>
            <a:r>
              <a:rPr lang="en-US" dirty="0"/>
              <a:t/>
            </a:r>
            <a:br>
              <a:rPr lang="en-US" dirty="0"/>
            </a:br>
            <a:r>
              <a:rPr lang="vi-VN" dirty="0"/>
              <a:t>ngoài ra chẳng có ai;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Trong nước Chúa ta </a:t>
            </a:r>
            <a:r>
              <a:rPr lang="en-US" dirty="0"/>
              <a:t/>
            </a:r>
            <a:br>
              <a:rPr lang="en-US" dirty="0"/>
            </a:br>
            <a:r>
              <a:rPr lang="vi-VN" dirty="0"/>
              <a:t>ơn phước hiển vinh, </a:t>
            </a:r>
            <a:r>
              <a:rPr lang="en-US" dirty="0"/>
              <a:t/>
            </a:r>
            <a:br>
              <a:rPr lang="en-US" dirty="0"/>
            </a:br>
            <a:r>
              <a:rPr lang="vi-VN" dirty="0"/>
              <a:t>Nơi Chúa sắm sẵn </a:t>
            </a:r>
            <a:r>
              <a:rPr lang="en-US" dirty="0"/>
              <a:t/>
            </a:r>
            <a:br>
              <a:rPr lang="en-US" dirty="0"/>
            </a:br>
            <a:r>
              <a:rPr lang="vi-VN" dirty="0"/>
              <a:t>cho ở mãi. </a:t>
            </a:r>
            <a:endParaRPr lang="en-US" dirty="0"/>
          </a:p>
        </p:txBody>
      </p:sp>
    </p:spTree>
    <p:extLst>
      <p:ext uri="{BB962C8B-B14F-4D97-AF65-F5344CB8AC3E}">
        <p14:creationId xmlns:p14="http://schemas.microsoft.com/office/powerpoint/2010/main" val="234148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tôi bước đến cửa thiên thành, Vui thay, Chúa đổ phước thượng thiên xuống,</a:t>
            </a:r>
            <a:endParaRPr lang="en-US" dirty="0"/>
          </a:p>
        </p:txBody>
      </p:sp>
    </p:spTree>
    <p:extLst>
      <p:ext uri="{BB962C8B-B14F-4D97-AF65-F5344CB8AC3E}">
        <p14:creationId xmlns:p14="http://schemas.microsoft.com/office/powerpoint/2010/main" val="389134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Là khi thấy Jê-sus rồi, </a:t>
            </a:r>
            <a:r>
              <a:rPr lang="en-US" dirty="0"/>
              <a:t/>
            </a:r>
            <a:br>
              <a:rPr lang="en-US" dirty="0"/>
            </a:br>
            <a:r>
              <a:rPr lang="vi-VN" dirty="0"/>
              <a:t>ca ngợi Chúa Cứu Thế vinh hiển mãi. </a:t>
            </a:r>
            <a:endParaRPr lang="en-US" dirty="0"/>
          </a:p>
        </p:txBody>
      </p:sp>
    </p:spTree>
    <p:extLst>
      <p:ext uri="{BB962C8B-B14F-4D97-AF65-F5344CB8AC3E}">
        <p14:creationId xmlns:p14="http://schemas.microsoft.com/office/powerpoint/2010/main" val="139141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Đương nay nơi thế hạ mà xem chốn thiên đàng, Mây che đen kịch trời kia chẳng vẻ vang, </a:t>
            </a:r>
            <a:endParaRPr lang="en-US" dirty="0"/>
          </a:p>
        </p:txBody>
      </p:sp>
    </p:spTree>
    <p:extLst>
      <p:ext uri="{BB962C8B-B14F-4D97-AF65-F5344CB8AC3E}">
        <p14:creationId xmlns:p14="http://schemas.microsoft.com/office/powerpoint/2010/main" val="87633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Khi đã tới thiên môn </a:t>
            </a:r>
            <a:r>
              <a:rPr lang="en-US" dirty="0"/>
              <a:t/>
            </a:r>
            <a:br>
              <a:rPr lang="en-US" dirty="0"/>
            </a:br>
            <a:r>
              <a:rPr lang="vi-VN" dirty="0"/>
              <a:t>nước hiển vang, </a:t>
            </a:r>
            <a:r>
              <a:rPr lang="en-US" dirty="0"/>
              <a:t/>
            </a:r>
            <a:br>
              <a:rPr lang="en-US" dirty="0"/>
            </a:br>
            <a:r>
              <a:rPr lang="vi-VN" dirty="0"/>
              <a:t>Nơi sáng láng sẽ </a:t>
            </a:r>
            <a:r>
              <a:rPr lang="en-US" dirty="0"/>
              <a:t/>
            </a:r>
            <a:br>
              <a:rPr lang="en-US" dirty="0"/>
            </a:br>
            <a:r>
              <a:rPr lang="vi-VN" dirty="0"/>
              <a:t>vui thỏa mãn. </a:t>
            </a:r>
            <a:endParaRPr lang="en-US" dirty="0"/>
          </a:p>
        </p:txBody>
      </p:sp>
    </p:spTree>
    <p:extLst>
      <p:ext uri="{BB962C8B-B14F-4D97-AF65-F5344CB8AC3E}">
        <p14:creationId xmlns:p14="http://schemas.microsoft.com/office/powerpoint/2010/main" val="46882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tôi bước đến cửa thiên thành, Vui thay, Chúa đổ phước thượng thiên xuống,</a:t>
            </a:r>
            <a:endParaRPr lang="en-US" dirty="0"/>
          </a:p>
        </p:txBody>
      </p:sp>
    </p:spTree>
    <p:extLst>
      <p:ext uri="{BB962C8B-B14F-4D97-AF65-F5344CB8AC3E}">
        <p14:creationId xmlns:p14="http://schemas.microsoft.com/office/powerpoint/2010/main" val="279687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Là khi thấy Jê-sus rồi, </a:t>
            </a:r>
            <a:r>
              <a:rPr lang="en-US" dirty="0"/>
              <a:t/>
            </a:r>
            <a:br>
              <a:rPr lang="en-US" dirty="0"/>
            </a:br>
            <a:r>
              <a:rPr lang="vi-VN" dirty="0"/>
              <a:t>ca ngợi Chúa Cứu Thế vinh hiển mãi. </a:t>
            </a:r>
            <a:endParaRPr lang="en-US" dirty="0"/>
          </a:p>
        </p:txBody>
      </p:sp>
    </p:spTree>
    <p:extLst>
      <p:ext uri="{BB962C8B-B14F-4D97-AF65-F5344CB8AC3E}">
        <p14:creationId xmlns:p14="http://schemas.microsoft.com/office/powerpoint/2010/main" val="50078654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1162</TotalTime>
  <Words>197</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494 ĐẾN THIÊN ĐÀNG</vt:lpstr>
      <vt:lpstr>1. Jê-sus yêu rất kỳ lạ,  nên hát khen Ngài,  Cho ta ân hậu,  ngoài ra chẳng có ai; </vt:lpstr>
      <vt:lpstr>Trong nước Chúa ta  ơn phước hiển vinh,  Nơi Chúa sắm sẵn  cho ở mãi. </vt:lpstr>
      <vt:lpstr>Ngày tôi bước đến cửa thiên thành, Vui thay, Chúa đổ phước thượng thiên xuống,</vt:lpstr>
      <vt:lpstr>Là khi thấy Jê-sus rồi,  ca ngợi Chúa Cứu Thế vinh hiển mãi. </vt:lpstr>
      <vt:lpstr>2. Đương nay nơi thế hạ mà xem chốn thiên đàng, Mây che đen kịch trời kia chẳng vẻ vang, </vt:lpstr>
      <vt:lpstr>Khi đã tới thiên môn  nước hiển vang,  Nơi sáng láng sẽ  vui thỏa mãn. </vt:lpstr>
      <vt:lpstr>Ngày tôi bước đến cửa thiên thành, Vui thay, Chúa đổ phước thượng thiên xuống,</vt:lpstr>
      <vt:lpstr>Là khi thấy Jê-sus rồi,  ca ngợi Chúa Cứu Thế vinh hiển mãi. </vt:lpstr>
      <vt:lpstr>3. Đem tâm can quyết định hằng ăn ở ngay lành,  Nên luôn luôn trọng đạo vững giữ nghĩa danh; </vt:lpstr>
      <vt:lpstr>Khi thấy Chúa trong nơi quý báu kia, Vui thấy Chúa thưởng cho của báu. </vt:lpstr>
      <vt:lpstr>Ngày tôi bước đến cửa thiên thành, Vui thay, Chúa đổ phước thượng thiên xuống,</vt:lpstr>
      <vt:lpstr>Là khi thấy Jê-sus rồi,  ca ngợi Chúa Cứu Thế vinh hiển mãi. </vt:lpstr>
      <vt:lpstr>4. Nên đi luôn để được phần ban thưởng trên nầy, Không bao lâu mặt Ngài ta cũng thấy ngay; </vt:lpstr>
      <vt:lpstr>Lâu nữa mở toang ra  cửa bích châu,  Ta rất vui sẽ đi cửa ấy. </vt:lpstr>
      <vt:lpstr>Ngày tôi bước đến cửa thiên thành, Vui thay, Chúa đổ phước thượng thiên xuống,</vt:lpstr>
      <vt:lpstr>Là khi thấy Jê-sus rồi,  ca ngợi Chúa Cứu Thế vinh hiển mãi.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153</cp:revision>
  <dcterms:created xsi:type="dcterms:W3CDTF">2018-01-22T13:58:03Z</dcterms:created>
  <dcterms:modified xsi:type="dcterms:W3CDTF">2018-11-08T04:49:45Z</dcterms:modified>
</cp:coreProperties>
</file>