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20"/>
  </p:notesMasterIdLst>
  <p:sldIdLst>
    <p:sldId id="285" r:id="rId3"/>
    <p:sldId id="269" r:id="rId4"/>
    <p:sldId id="270" r:id="rId5"/>
    <p:sldId id="271" r:id="rId6"/>
    <p:sldId id="272" r:id="rId7"/>
    <p:sldId id="273" r:id="rId8"/>
    <p:sldId id="274" r:id="rId9"/>
    <p:sldId id="279" r:id="rId10"/>
    <p:sldId id="280" r:id="rId11"/>
    <p:sldId id="275" r:id="rId12"/>
    <p:sldId id="276" r:id="rId13"/>
    <p:sldId id="281" r:id="rId14"/>
    <p:sldId id="282" r:id="rId15"/>
    <p:sldId id="277" r:id="rId16"/>
    <p:sldId id="278" r:id="rId17"/>
    <p:sldId id="283"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832" autoAdjust="0"/>
    <p:restoredTop sz="86410" autoAdjust="0"/>
  </p:normalViewPr>
  <p:slideViewPr>
    <p:cSldViewPr snapToGrid="0">
      <p:cViewPr varScale="1">
        <p:scale>
          <a:sx n="67" d="100"/>
          <a:sy n="67" d="100"/>
        </p:scale>
        <p:origin x="408" y="60"/>
      </p:cViewPr>
      <p:guideLst>
        <p:guide orient="horz" pos="2160"/>
        <p:guide pos="3840"/>
      </p:guideLst>
    </p:cSldViewPr>
  </p:slideViewPr>
  <p:outlineViewPr>
    <p:cViewPr>
      <p:scale>
        <a:sx n="33" d="100"/>
        <a:sy n="33" d="100"/>
      </p:scale>
      <p:origin x="0" y="-216"/>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746162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8179552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141904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633425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8274104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555426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059743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9324709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556342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7396511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81807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925359373"/>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Thánh Ca 495</a:t>
            </a:r>
            <a:br>
              <a:rPr lang="vi-VN" dirty="0"/>
            </a:br>
            <a:r>
              <a:rPr lang="vi-VN" dirty="0"/>
              <a:t>MỆT MỎI</a:t>
            </a:r>
            <a:br>
              <a:rPr lang="vi-VN" dirty="0"/>
            </a:br>
            <a:r>
              <a:rPr lang="vi-VN" dirty="0"/>
              <a:t>ĐƯỢC YÊN NGHỈ</a:t>
            </a:r>
            <a:endParaRPr lang="en-US" dirty="0"/>
          </a:p>
        </p:txBody>
      </p:sp>
    </p:spTree>
    <p:extLst>
      <p:ext uri="{BB962C8B-B14F-4D97-AF65-F5344CB8AC3E}">
        <p14:creationId xmlns:p14="http://schemas.microsoft.com/office/powerpoint/2010/main" val="3450762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3. Vậy nơi tôi ở </a:t>
            </a:r>
            <a:r>
              <a:rPr lang="en-US" dirty="0"/>
              <a:t/>
            </a:r>
            <a:br>
              <a:rPr lang="en-US" dirty="0"/>
            </a:br>
            <a:r>
              <a:rPr lang="vi-VN" dirty="0"/>
              <a:t>không hư nát, </a:t>
            </a:r>
            <a:r>
              <a:rPr lang="en-US" dirty="0"/>
              <a:t/>
            </a:r>
            <a:br>
              <a:rPr lang="en-US" dirty="0"/>
            </a:br>
            <a:r>
              <a:rPr lang="vi-VN" dirty="0"/>
              <a:t>Nơi ấy hớn hở vui lạ kỳ; </a:t>
            </a:r>
            <a:endParaRPr lang="en-US" dirty="0"/>
          </a:p>
        </p:txBody>
      </p:sp>
    </p:spTree>
    <p:extLst>
      <p:ext uri="{BB962C8B-B14F-4D97-AF65-F5344CB8AC3E}">
        <p14:creationId xmlns:p14="http://schemas.microsoft.com/office/powerpoint/2010/main" val="3839773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Được giao thông </a:t>
            </a:r>
            <a:r>
              <a:rPr lang="en-US" dirty="0"/>
              <a:t/>
            </a:r>
            <a:br>
              <a:rPr lang="en-US" dirty="0"/>
            </a:br>
            <a:r>
              <a:rPr lang="vi-VN" dirty="0"/>
              <a:t>mãi nơi ngôi Chúa, </a:t>
            </a:r>
            <a:r>
              <a:rPr lang="en-US" dirty="0"/>
              <a:t/>
            </a:r>
            <a:br>
              <a:rPr lang="en-US" dirty="0"/>
            </a:br>
            <a:r>
              <a:rPr lang="vi-VN" dirty="0"/>
              <a:t>Khá kíp bôn ba đến </a:t>
            </a:r>
            <a:r>
              <a:rPr lang="en-US" dirty="0"/>
              <a:t/>
            </a:r>
            <a:br>
              <a:rPr lang="en-US" dirty="0"/>
            </a:br>
            <a:r>
              <a:rPr lang="vi-VN" dirty="0"/>
              <a:t>tận nơi. </a:t>
            </a:r>
            <a:endParaRPr lang="en-US" dirty="0"/>
          </a:p>
        </p:txBody>
      </p:sp>
    </p:spTree>
    <p:extLst>
      <p:ext uri="{BB962C8B-B14F-4D97-AF65-F5344CB8AC3E}">
        <p14:creationId xmlns:p14="http://schemas.microsoft.com/office/powerpoint/2010/main" val="2457137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Thật là nơi rất vui bấy! Vinh hiển, sáng chói, </a:t>
            </a:r>
            <a:r>
              <a:rPr lang="en-US" dirty="0"/>
              <a:t/>
            </a:r>
            <a:br>
              <a:rPr lang="en-US" dirty="0"/>
            </a:br>
            <a:r>
              <a:rPr lang="vi-VN" dirty="0"/>
              <a:t>yên vui thay! </a:t>
            </a:r>
            <a:endParaRPr lang="en-US" dirty="0"/>
          </a:p>
        </p:txBody>
      </p:sp>
    </p:spTree>
    <p:extLst>
      <p:ext uri="{BB962C8B-B14F-4D97-AF65-F5344CB8AC3E}">
        <p14:creationId xmlns:p14="http://schemas.microsoft.com/office/powerpoint/2010/main" val="114035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Chúa hứa cho </a:t>
            </a:r>
            <a:r>
              <a:rPr lang="en-US" dirty="0"/>
              <a:t/>
            </a:r>
            <a:br>
              <a:rPr lang="en-US" dirty="0"/>
            </a:br>
            <a:r>
              <a:rPr lang="vi-VN" dirty="0"/>
              <a:t>kẻ yếu đuối đây, </a:t>
            </a:r>
            <a:r>
              <a:rPr lang="en-US" dirty="0"/>
              <a:t/>
            </a:r>
            <a:br>
              <a:rPr lang="en-US" dirty="0"/>
            </a:br>
            <a:r>
              <a:rPr lang="vi-VN" dirty="0"/>
              <a:t>Thì ngươi ở đó luôn. </a:t>
            </a:r>
            <a:endParaRPr lang="en-US" dirty="0"/>
          </a:p>
        </p:txBody>
      </p:sp>
    </p:spTree>
    <p:extLst>
      <p:ext uri="{BB962C8B-B14F-4D97-AF65-F5344CB8AC3E}">
        <p14:creationId xmlns:p14="http://schemas.microsoft.com/office/powerpoint/2010/main" val="223742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4. Vậy anh em đáng </a:t>
            </a:r>
            <a:r>
              <a:rPr lang="en-US" dirty="0"/>
              <a:t/>
            </a:r>
            <a:br>
              <a:rPr lang="en-US" dirty="0"/>
            </a:br>
            <a:r>
              <a:rPr lang="vi-VN" dirty="0"/>
              <a:t>nên khen hát, </a:t>
            </a:r>
            <a:r>
              <a:rPr lang="en-US" dirty="0"/>
              <a:t/>
            </a:r>
            <a:br>
              <a:rPr lang="en-US" dirty="0"/>
            </a:br>
            <a:r>
              <a:rPr lang="vi-VN" dirty="0"/>
              <a:t>Nay đã thắng quỷ ma </a:t>
            </a:r>
            <a:r>
              <a:rPr lang="en-US" dirty="0"/>
              <a:t/>
            </a:r>
            <a:br>
              <a:rPr lang="en-US" dirty="0"/>
            </a:br>
            <a:r>
              <a:rPr lang="vi-VN" dirty="0"/>
              <a:t>trọn rồi, </a:t>
            </a:r>
            <a:endParaRPr lang="en-US" dirty="0"/>
          </a:p>
        </p:txBody>
      </p:sp>
    </p:spTree>
    <p:extLst>
      <p:ext uri="{BB962C8B-B14F-4D97-AF65-F5344CB8AC3E}">
        <p14:creationId xmlns:p14="http://schemas.microsoft.com/office/powerpoint/2010/main" val="3407879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Kìa, thiên nên mở </a:t>
            </a:r>
            <a:r>
              <a:rPr lang="en-US" dirty="0"/>
              <a:t/>
            </a:r>
            <a:br>
              <a:rPr lang="en-US" dirty="0"/>
            </a:br>
            <a:r>
              <a:rPr lang="vi-VN" dirty="0"/>
              <a:t>cho ta đến, </a:t>
            </a:r>
            <a:r>
              <a:rPr lang="en-US" dirty="0"/>
              <a:t/>
            </a:r>
            <a:br>
              <a:rPr lang="en-US" dirty="0"/>
            </a:br>
            <a:r>
              <a:rPr lang="vi-VN" dirty="0"/>
              <a:t>Quả hẳn trong đây </a:t>
            </a:r>
            <a:r>
              <a:rPr lang="en-US" dirty="0"/>
              <a:t/>
            </a:r>
            <a:br>
              <a:rPr lang="en-US" dirty="0"/>
            </a:br>
            <a:r>
              <a:rPr lang="vi-VN" dirty="0"/>
              <a:t>phước nhiều thay! </a:t>
            </a:r>
          </a:p>
        </p:txBody>
      </p:sp>
    </p:spTree>
    <p:extLst>
      <p:ext uri="{BB962C8B-B14F-4D97-AF65-F5344CB8AC3E}">
        <p14:creationId xmlns:p14="http://schemas.microsoft.com/office/powerpoint/2010/main" val="1625015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Thật là nơi rất vui bấy! Vinh hiển, sáng chói, </a:t>
            </a:r>
            <a:r>
              <a:rPr lang="en-US" dirty="0"/>
              <a:t/>
            </a:r>
            <a:br>
              <a:rPr lang="en-US" dirty="0"/>
            </a:br>
            <a:r>
              <a:rPr lang="vi-VN" dirty="0"/>
              <a:t>yên vui thay! </a:t>
            </a:r>
            <a:endParaRPr lang="en-US" dirty="0"/>
          </a:p>
        </p:txBody>
      </p:sp>
    </p:spTree>
    <p:extLst>
      <p:ext uri="{BB962C8B-B14F-4D97-AF65-F5344CB8AC3E}">
        <p14:creationId xmlns:p14="http://schemas.microsoft.com/office/powerpoint/2010/main" val="17009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Chúa hứa cho </a:t>
            </a:r>
            <a:r>
              <a:rPr lang="en-US" dirty="0"/>
              <a:t/>
            </a:r>
            <a:br>
              <a:rPr lang="en-US" dirty="0"/>
            </a:br>
            <a:r>
              <a:rPr lang="vi-VN" dirty="0"/>
              <a:t>kẻ yếu đuối đây, </a:t>
            </a:r>
            <a:r>
              <a:rPr lang="en-US" dirty="0"/>
              <a:t/>
            </a:r>
            <a:br>
              <a:rPr lang="en-US" dirty="0"/>
            </a:br>
            <a:r>
              <a:rPr lang="vi-VN" dirty="0"/>
              <a:t>Thì ngươi ở đó luôn. </a:t>
            </a:r>
            <a:endParaRPr lang="en-US" dirty="0"/>
          </a:p>
        </p:txBody>
      </p:sp>
    </p:spTree>
    <p:extLst>
      <p:ext uri="{BB962C8B-B14F-4D97-AF65-F5344CB8AC3E}">
        <p14:creationId xmlns:p14="http://schemas.microsoft.com/office/powerpoint/2010/main" val="104535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a:t>1. </a:t>
            </a:r>
            <a:r>
              <a:rPr lang="vi-VN" dirty="0"/>
              <a:t>Thật vui thay, chỗ vinh quang Chúa, Xưa đã hứa sắm tôi một nhà; </a:t>
            </a:r>
          </a:p>
        </p:txBody>
      </p:sp>
    </p:spTree>
    <p:extLst>
      <p:ext uri="{BB962C8B-B14F-4D97-AF65-F5344CB8AC3E}">
        <p14:creationId xmlns:p14="http://schemas.microsoft.com/office/powerpoint/2010/main" val="795123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Vậy nên vui vẻ trông </a:t>
            </a:r>
            <a:r>
              <a:rPr lang="en-US" dirty="0"/>
              <a:t/>
            </a:r>
            <a:br>
              <a:rPr lang="en-US" dirty="0"/>
            </a:br>
            <a:r>
              <a:rPr lang="vi-VN" dirty="0"/>
              <a:t>mau đến, Khá kíp mau lên chốn bình yên. </a:t>
            </a:r>
            <a:endParaRPr lang="en-US" dirty="0"/>
          </a:p>
        </p:txBody>
      </p:sp>
    </p:spTree>
    <p:extLst>
      <p:ext uri="{BB962C8B-B14F-4D97-AF65-F5344CB8AC3E}">
        <p14:creationId xmlns:p14="http://schemas.microsoft.com/office/powerpoint/2010/main" val="291724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Thật là nơi rất vui bấy! Vinh hiển, sáng chói, </a:t>
            </a:r>
            <a:r>
              <a:rPr lang="en-US" dirty="0"/>
              <a:t/>
            </a:r>
            <a:br>
              <a:rPr lang="en-US" dirty="0"/>
            </a:br>
            <a:r>
              <a:rPr lang="vi-VN" dirty="0"/>
              <a:t>yên vui thay! </a:t>
            </a:r>
            <a:endParaRPr lang="en-US" dirty="0"/>
          </a:p>
        </p:txBody>
      </p:sp>
    </p:spTree>
    <p:extLst>
      <p:ext uri="{BB962C8B-B14F-4D97-AF65-F5344CB8AC3E}">
        <p14:creationId xmlns:p14="http://schemas.microsoft.com/office/powerpoint/2010/main" val="468400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Chúa hứa cho </a:t>
            </a:r>
            <a:r>
              <a:rPr lang="en-US" dirty="0"/>
              <a:t/>
            </a:r>
            <a:br>
              <a:rPr lang="en-US" dirty="0"/>
            </a:br>
            <a:r>
              <a:rPr lang="vi-VN" dirty="0"/>
              <a:t>kẻ yếu đuối đây, </a:t>
            </a:r>
            <a:r>
              <a:rPr lang="en-US" dirty="0"/>
              <a:t/>
            </a:r>
            <a:br>
              <a:rPr lang="en-US" dirty="0"/>
            </a:br>
            <a:r>
              <a:rPr lang="vi-VN" dirty="0"/>
              <a:t>Thì ngươi ở đó luôn. </a:t>
            </a:r>
            <a:endParaRPr lang="en-US" dirty="0"/>
          </a:p>
        </p:txBody>
      </p:sp>
    </p:spTree>
    <p:extLst>
      <p:ext uri="{BB962C8B-B14F-4D97-AF65-F5344CB8AC3E}">
        <p14:creationId xmlns:p14="http://schemas.microsoft.com/office/powerpoint/2010/main" val="2241502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2. Jê-sus đi sắm </a:t>
            </a:r>
            <a:r>
              <a:rPr lang="en-US" dirty="0"/>
              <a:t/>
            </a:r>
            <a:br>
              <a:rPr lang="en-US" dirty="0"/>
            </a:br>
            <a:r>
              <a:rPr lang="vi-VN" dirty="0"/>
              <a:t>cho ta trước, Sau sẽ rước chúng ta về cùng, </a:t>
            </a:r>
            <a:endParaRPr lang="en-US" dirty="0"/>
          </a:p>
        </p:txBody>
      </p:sp>
    </p:spTree>
    <p:extLst>
      <p:ext uri="{BB962C8B-B14F-4D97-AF65-F5344CB8AC3E}">
        <p14:creationId xmlns:p14="http://schemas.microsoft.com/office/powerpoint/2010/main" val="1706297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Đặng ngao du chốn </a:t>
            </a:r>
            <a:r>
              <a:rPr lang="en-US" dirty="0"/>
              <a:t/>
            </a:r>
            <a:br>
              <a:rPr lang="en-US" dirty="0"/>
            </a:br>
            <a:r>
              <a:rPr lang="vi-VN" dirty="0"/>
              <a:t>yên vui thánh, </a:t>
            </a:r>
            <a:r>
              <a:rPr lang="en-US" dirty="0"/>
              <a:t/>
            </a:r>
            <a:br>
              <a:rPr lang="en-US" dirty="0"/>
            </a:br>
            <a:r>
              <a:rPr lang="vi-VN" dirty="0"/>
              <a:t>Chỗ rất vinh quang </a:t>
            </a:r>
            <a:r>
              <a:rPr lang="en-US" dirty="0"/>
              <a:t/>
            </a:r>
            <a:br>
              <a:rPr lang="en-US" dirty="0"/>
            </a:br>
            <a:r>
              <a:rPr lang="vi-VN" dirty="0"/>
              <a:t>đến đời đời. </a:t>
            </a:r>
            <a:endParaRPr lang="en-US" dirty="0"/>
          </a:p>
        </p:txBody>
      </p:sp>
    </p:spTree>
    <p:extLst>
      <p:ext uri="{BB962C8B-B14F-4D97-AF65-F5344CB8AC3E}">
        <p14:creationId xmlns:p14="http://schemas.microsoft.com/office/powerpoint/2010/main" val="352628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Thật là nơi rất vui bấy! Vinh hiển, sáng chói, </a:t>
            </a:r>
            <a:r>
              <a:rPr lang="en-US" dirty="0"/>
              <a:t/>
            </a:r>
            <a:br>
              <a:rPr lang="en-US" dirty="0"/>
            </a:br>
            <a:r>
              <a:rPr lang="vi-VN" dirty="0"/>
              <a:t>yên vui thay! </a:t>
            </a:r>
            <a:endParaRPr lang="en-US" dirty="0"/>
          </a:p>
        </p:txBody>
      </p:sp>
    </p:spTree>
    <p:extLst>
      <p:ext uri="{BB962C8B-B14F-4D97-AF65-F5344CB8AC3E}">
        <p14:creationId xmlns:p14="http://schemas.microsoft.com/office/powerpoint/2010/main" val="3810863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vi-VN" dirty="0"/>
              <a:t>Chúa hứa cho </a:t>
            </a:r>
            <a:r>
              <a:rPr lang="en-US" dirty="0"/>
              <a:t/>
            </a:r>
            <a:br>
              <a:rPr lang="en-US" dirty="0"/>
            </a:br>
            <a:r>
              <a:rPr lang="vi-VN" dirty="0"/>
              <a:t>kẻ yếu đuối đây, </a:t>
            </a:r>
            <a:r>
              <a:rPr lang="en-US" dirty="0"/>
              <a:t/>
            </a:r>
            <a:br>
              <a:rPr lang="en-US" dirty="0"/>
            </a:br>
            <a:r>
              <a:rPr lang="vi-VN" dirty="0"/>
              <a:t>Thì ngươi ở đó luôn. </a:t>
            </a:r>
            <a:endParaRPr lang="en-US" dirty="0"/>
          </a:p>
        </p:txBody>
      </p:sp>
    </p:spTree>
    <p:extLst>
      <p:ext uri="{BB962C8B-B14F-4D97-AF65-F5344CB8AC3E}">
        <p14:creationId xmlns:p14="http://schemas.microsoft.com/office/powerpoint/2010/main" val="295599482"/>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1165</TotalTime>
  <Words>120</Words>
  <Application>Microsoft Office PowerPoint</Application>
  <PresentationFormat>Widescreen</PresentationFormat>
  <Paragraphs>17</Paragraphs>
  <Slides>17</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faithstocks-template-powerpoint-001</vt:lpstr>
      <vt:lpstr>Presentation1</vt:lpstr>
      <vt:lpstr>Thánh Ca 495 MỆT MỎI ĐƯỢC YÊN NGHỈ</vt:lpstr>
      <vt:lpstr>1. Thật vui thay, chỗ vinh quang Chúa, Xưa đã hứa sắm tôi một nhà; </vt:lpstr>
      <vt:lpstr>Vậy nên vui vẻ trông  mau đến, Khá kíp mau lên chốn bình yên. </vt:lpstr>
      <vt:lpstr>Thật là nơi rất vui bấy! Vinh hiển, sáng chói,  yên vui thay! </vt:lpstr>
      <vt:lpstr>Chúa hứa cho  kẻ yếu đuối đây,  Thì ngươi ở đó luôn. </vt:lpstr>
      <vt:lpstr>2. Jê-sus đi sắm  cho ta trước, Sau sẽ rước chúng ta về cùng, </vt:lpstr>
      <vt:lpstr>Đặng ngao du chốn  yên vui thánh,  Chỗ rất vinh quang  đến đời đời. </vt:lpstr>
      <vt:lpstr>Thật là nơi rất vui bấy! Vinh hiển, sáng chói,  yên vui thay! </vt:lpstr>
      <vt:lpstr>Chúa hứa cho  kẻ yếu đuối đây,  Thì ngươi ở đó luôn. </vt:lpstr>
      <vt:lpstr>3. Vậy nơi tôi ở  không hư nát,  Nơi ấy hớn hở vui lạ kỳ; </vt:lpstr>
      <vt:lpstr>Được giao thông  mãi nơi ngôi Chúa,  Khá kíp bôn ba đến  tận nơi. </vt:lpstr>
      <vt:lpstr>Thật là nơi rất vui bấy! Vinh hiển, sáng chói,  yên vui thay! </vt:lpstr>
      <vt:lpstr>Chúa hứa cho  kẻ yếu đuối đây,  Thì ngươi ở đó luôn. </vt:lpstr>
      <vt:lpstr>4. Vậy anh em đáng  nên khen hát,  Nay đã thắng quỷ ma  trọn rồi, </vt:lpstr>
      <vt:lpstr>Kìa, thiên nên mở  cho ta đến,  Quả hẳn trong đây  phước nhiều thay! </vt:lpstr>
      <vt:lpstr>Thật là nơi rất vui bấy! Vinh hiển, sáng chói,  yên vui thay! </vt:lpstr>
      <vt:lpstr>Chúa hứa cho  kẻ yếu đuối đây,  Thì ngươi ở đó luôn.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157</cp:revision>
  <dcterms:created xsi:type="dcterms:W3CDTF">2018-01-22T13:58:03Z</dcterms:created>
  <dcterms:modified xsi:type="dcterms:W3CDTF">2018-11-08T04:49:37Z</dcterms:modified>
</cp:coreProperties>
</file>