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60" r:id="rId2"/>
  </p:sldMasterIdLst>
  <p:notesMasterIdLst>
    <p:notesMasterId r:id="rId16"/>
  </p:notesMasterIdLst>
  <p:sldIdLst>
    <p:sldId id="281" r:id="rId3"/>
    <p:sldId id="269" r:id="rId4"/>
    <p:sldId id="273" r:id="rId5"/>
    <p:sldId id="270" r:id="rId6"/>
    <p:sldId id="274" r:id="rId7"/>
    <p:sldId id="271" r:id="rId8"/>
    <p:sldId id="275" r:id="rId9"/>
    <p:sldId id="277" r:id="rId10"/>
    <p:sldId id="278" r:id="rId11"/>
    <p:sldId id="272" r:id="rId12"/>
    <p:sldId id="276" r:id="rId13"/>
    <p:sldId id="279" r:id="rId14"/>
    <p:sldId id="28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832" autoAdjust="0"/>
    <p:restoredTop sz="86410" autoAdjust="0"/>
  </p:normalViewPr>
  <p:slideViewPr>
    <p:cSldViewPr snapToGrid="0">
      <p:cViewPr varScale="1">
        <p:scale>
          <a:sx n="67" d="100"/>
          <a:sy n="67" d="100"/>
        </p:scale>
        <p:origin x="408"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4177961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243328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rgbClr val="FFFF00"/>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982096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527079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798467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9534075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0470362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6806587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866498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35680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1056276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297154670"/>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496</a:t>
            </a:r>
            <a:br>
              <a:rPr lang="en-US" dirty="0"/>
            </a:br>
            <a:r>
              <a:rPr lang="en-US" dirty="0"/>
              <a:t>SUỐI HUYẾT</a:t>
            </a:r>
          </a:p>
        </p:txBody>
      </p:sp>
    </p:spTree>
    <p:extLst>
      <p:ext uri="{BB962C8B-B14F-4D97-AF65-F5344CB8AC3E}">
        <p14:creationId xmlns:p14="http://schemas.microsoft.com/office/powerpoint/2010/main" val="2085312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3. Nhờ bửu huyết kia, </a:t>
            </a:r>
            <a:r>
              <a:rPr lang="en-US" dirty="0"/>
              <a:t/>
            </a:r>
            <a:br>
              <a:rPr lang="en-US" dirty="0"/>
            </a:br>
            <a:r>
              <a:rPr lang="vi-VN" dirty="0"/>
              <a:t>sâu gội thiên ân, </a:t>
            </a:r>
            <a:r>
              <a:rPr lang="en-US" dirty="0"/>
              <a:t/>
            </a:r>
            <a:br>
              <a:rPr lang="en-US" dirty="0"/>
            </a:br>
            <a:r>
              <a:rPr lang="vi-VN" dirty="0"/>
              <a:t>Dẫu chốn khổ cũng </a:t>
            </a:r>
            <a:r>
              <a:rPr lang="en-US" dirty="0"/>
              <a:t/>
            </a:r>
            <a:br>
              <a:rPr lang="en-US" dirty="0"/>
            </a:br>
            <a:r>
              <a:rPr lang="vi-VN" dirty="0"/>
              <a:t>thiên đàng, </a:t>
            </a:r>
          </a:p>
        </p:txBody>
      </p:sp>
    </p:spTree>
    <p:extLst>
      <p:ext uri="{BB962C8B-B14F-4D97-AF65-F5344CB8AC3E}">
        <p14:creationId xmlns:p14="http://schemas.microsoft.com/office/powerpoint/2010/main" val="737834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Là bởi Chúa hy sinh </a:t>
            </a:r>
            <a:r>
              <a:rPr lang="en-US" dirty="0"/>
              <a:t/>
            </a:r>
            <a:br>
              <a:rPr lang="en-US" dirty="0"/>
            </a:br>
            <a:r>
              <a:rPr lang="vi-VN" dirty="0"/>
              <a:t>vì tôi xưa, Hứa chắc kể tôi bạn Ngài. </a:t>
            </a:r>
            <a:endParaRPr lang="en-US" dirty="0"/>
          </a:p>
        </p:txBody>
      </p:sp>
    </p:spTree>
    <p:extLst>
      <p:ext uri="{BB962C8B-B14F-4D97-AF65-F5344CB8AC3E}">
        <p14:creationId xmlns:p14="http://schemas.microsoft.com/office/powerpoint/2010/main" val="743044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Sạch tâm linh tôi, </a:t>
            </a:r>
            <a:r>
              <a:rPr lang="en-US" dirty="0"/>
              <a:t/>
            </a:r>
            <a:br>
              <a:rPr lang="en-US" dirty="0"/>
            </a:br>
            <a:r>
              <a:rPr lang="vi-VN" dirty="0"/>
              <a:t>phước bấy sông kia, </a:t>
            </a:r>
            <a:r>
              <a:rPr lang="en-US" dirty="0"/>
              <a:t/>
            </a:r>
            <a:br>
              <a:rPr lang="en-US" dirty="0"/>
            </a:br>
            <a:r>
              <a:rPr lang="vi-VN" dirty="0"/>
              <a:t>Tôi được dìm xuống, </a:t>
            </a:r>
            <a:r>
              <a:rPr lang="en-US" dirty="0"/>
              <a:t/>
            </a:r>
            <a:br>
              <a:rPr lang="en-US" dirty="0"/>
            </a:br>
            <a:r>
              <a:rPr lang="vi-VN" dirty="0"/>
              <a:t>bỗng trắng trong ngay. </a:t>
            </a:r>
            <a:endParaRPr lang="en-US" dirty="0"/>
          </a:p>
        </p:txBody>
      </p:sp>
    </p:spTree>
    <p:extLst>
      <p:ext uri="{BB962C8B-B14F-4D97-AF65-F5344CB8AC3E}">
        <p14:creationId xmlns:p14="http://schemas.microsoft.com/office/powerpoint/2010/main" val="78810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Ngợi khen Jê-sus, </a:t>
            </a:r>
            <a:r>
              <a:rPr lang="en-US" dirty="0"/>
              <a:t/>
            </a:r>
            <a:br>
              <a:rPr lang="en-US" dirty="0"/>
            </a:br>
            <a:r>
              <a:rPr lang="vi-VN" dirty="0"/>
              <a:t>hát thánh thay luôn, </a:t>
            </a:r>
            <a:r>
              <a:rPr lang="en-US" dirty="0"/>
              <a:t/>
            </a:r>
            <a:br>
              <a:rPr lang="en-US" dirty="0"/>
            </a:br>
            <a:r>
              <a:rPr lang="vi-VN" dirty="0"/>
              <a:t>Luôn sạch sẽ, phải, </a:t>
            </a:r>
            <a:r>
              <a:rPr lang="en-US" dirty="0"/>
              <a:t/>
            </a:r>
            <a:br>
              <a:rPr lang="en-US" dirty="0"/>
            </a:br>
            <a:r>
              <a:rPr lang="vi-VN" dirty="0"/>
              <a:t>sạch sẽ luôn luôn. </a:t>
            </a:r>
            <a:endParaRPr lang="en-US" dirty="0"/>
          </a:p>
        </p:txBody>
      </p:sp>
    </p:spTree>
    <p:extLst>
      <p:ext uri="{BB962C8B-B14F-4D97-AF65-F5344CB8AC3E}">
        <p14:creationId xmlns:p14="http://schemas.microsoft.com/office/powerpoint/2010/main" val="611892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a:t>1. </a:t>
            </a:r>
            <a:r>
              <a:rPr lang="vi-VN" dirty="0"/>
              <a:t>Rày đã thấy sông cho sạch tâm linh, Suối ấy thăm thẳm sâu rộng. </a:t>
            </a:r>
          </a:p>
        </p:txBody>
      </p:sp>
    </p:spTree>
    <p:extLst>
      <p:ext uri="{BB962C8B-B14F-4D97-AF65-F5344CB8AC3E}">
        <p14:creationId xmlns:p14="http://schemas.microsoft.com/office/powerpoint/2010/main" val="795123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Quyền chửng cứu Jê-sus cầm đinh ninh, Suối ấy chỉ hông chịu hình. </a:t>
            </a:r>
            <a:endParaRPr lang="en-US" dirty="0"/>
          </a:p>
        </p:txBody>
      </p:sp>
    </p:spTree>
    <p:extLst>
      <p:ext uri="{BB962C8B-B14F-4D97-AF65-F5344CB8AC3E}">
        <p14:creationId xmlns:p14="http://schemas.microsoft.com/office/powerpoint/2010/main" val="1729594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Sạch tâm linh tôi, </a:t>
            </a:r>
            <a:r>
              <a:rPr lang="en-US" dirty="0"/>
              <a:t/>
            </a:r>
            <a:br>
              <a:rPr lang="en-US" dirty="0"/>
            </a:br>
            <a:r>
              <a:rPr lang="vi-VN" dirty="0"/>
              <a:t>phước bấy sông kia, </a:t>
            </a:r>
            <a:r>
              <a:rPr lang="en-US" dirty="0"/>
              <a:t/>
            </a:r>
            <a:br>
              <a:rPr lang="en-US" dirty="0"/>
            </a:br>
            <a:r>
              <a:rPr lang="vi-VN" dirty="0"/>
              <a:t>Tôi được dìm xuống, </a:t>
            </a:r>
            <a:r>
              <a:rPr lang="en-US" dirty="0"/>
              <a:t/>
            </a:r>
            <a:br>
              <a:rPr lang="en-US" dirty="0"/>
            </a:br>
            <a:r>
              <a:rPr lang="vi-VN" dirty="0"/>
              <a:t>bỗng trắng trong ngay. </a:t>
            </a:r>
            <a:endParaRPr lang="en-US" dirty="0"/>
          </a:p>
        </p:txBody>
      </p:sp>
    </p:spTree>
    <p:extLst>
      <p:ext uri="{BB962C8B-B14F-4D97-AF65-F5344CB8AC3E}">
        <p14:creationId xmlns:p14="http://schemas.microsoft.com/office/powerpoint/2010/main" val="238029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Ngợi khen Jê-sus, </a:t>
            </a:r>
            <a:r>
              <a:rPr lang="en-US" dirty="0"/>
              <a:t/>
            </a:r>
            <a:br>
              <a:rPr lang="en-US" dirty="0"/>
            </a:br>
            <a:r>
              <a:rPr lang="vi-VN" dirty="0"/>
              <a:t>hát thánh thay luôn, </a:t>
            </a:r>
            <a:r>
              <a:rPr lang="en-US" dirty="0"/>
              <a:t/>
            </a:r>
            <a:br>
              <a:rPr lang="en-US" dirty="0"/>
            </a:br>
            <a:r>
              <a:rPr lang="vi-VN" dirty="0"/>
              <a:t>Luôn sạch sẽ, phải, </a:t>
            </a:r>
            <a:r>
              <a:rPr lang="en-US" dirty="0"/>
              <a:t/>
            </a:r>
            <a:br>
              <a:rPr lang="en-US" dirty="0"/>
            </a:br>
            <a:r>
              <a:rPr lang="vi-VN" dirty="0"/>
              <a:t>sạch sẽ luôn luôn. </a:t>
            </a:r>
            <a:endParaRPr lang="en-US" dirty="0"/>
          </a:p>
        </p:txBody>
      </p:sp>
    </p:spTree>
    <p:extLst>
      <p:ext uri="{BB962C8B-B14F-4D97-AF65-F5344CB8AC3E}">
        <p14:creationId xmlns:p14="http://schemas.microsoft.com/office/powerpoint/2010/main" val="3207959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2. Rày mãi bước theo </a:t>
            </a:r>
            <a:r>
              <a:rPr lang="en-US" dirty="0"/>
              <a:t/>
            </a:r>
            <a:br>
              <a:rPr lang="en-US" dirty="0"/>
            </a:br>
            <a:r>
              <a:rPr lang="vi-VN" dirty="0"/>
              <a:t>con đường chân quang, Ác tướng hẳn </a:t>
            </a:r>
            <a:r>
              <a:rPr lang="en-US" dirty="0"/>
              <a:t/>
            </a:r>
            <a:br>
              <a:rPr lang="en-US" dirty="0"/>
            </a:br>
            <a:r>
              <a:rPr lang="vi-VN" dirty="0"/>
              <a:t>phải t</a:t>
            </a:r>
            <a:r>
              <a:rPr lang="en-US" dirty="0" err="1"/>
              <a:t>i</a:t>
            </a:r>
            <a:r>
              <a:rPr lang="vi-VN" dirty="0"/>
              <a:t>êu tàn. </a:t>
            </a:r>
            <a:endParaRPr lang="en-US" dirty="0"/>
          </a:p>
        </p:txBody>
      </p:sp>
    </p:spTree>
    <p:extLst>
      <p:ext uri="{BB962C8B-B14F-4D97-AF65-F5344CB8AC3E}">
        <p14:creationId xmlns:p14="http://schemas.microsoft.com/office/powerpoint/2010/main" val="1985884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Lòng lẫn áo luôn </a:t>
            </a:r>
            <a:r>
              <a:rPr lang="en-US" dirty="0"/>
              <a:t/>
            </a:r>
            <a:br>
              <a:rPr lang="en-US" dirty="0"/>
            </a:br>
            <a:r>
              <a:rPr lang="vi-VN" dirty="0"/>
              <a:t>thanh bạch không nhăn, Bởi Chúa vẫn cai trị lòng. </a:t>
            </a:r>
            <a:endParaRPr lang="en-US" dirty="0"/>
          </a:p>
        </p:txBody>
      </p:sp>
    </p:spTree>
    <p:extLst>
      <p:ext uri="{BB962C8B-B14F-4D97-AF65-F5344CB8AC3E}">
        <p14:creationId xmlns:p14="http://schemas.microsoft.com/office/powerpoint/2010/main" val="3901584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Sạch tâm linh tôi, </a:t>
            </a:r>
            <a:r>
              <a:rPr lang="en-US" dirty="0"/>
              <a:t/>
            </a:r>
            <a:br>
              <a:rPr lang="en-US" dirty="0"/>
            </a:br>
            <a:r>
              <a:rPr lang="vi-VN" dirty="0"/>
              <a:t>phước bấy sông kia, </a:t>
            </a:r>
            <a:r>
              <a:rPr lang="en-US" dirty="0"/>
              <a:t/>
            </a:r>
            <a:br>
              <a:rPr lang="en-US" dirty="0"/>
            </a:br>
            <a:r>
              <a:rPr lang="vi-VN" dirty="0"/>
              <a:t>Tôi được dìm xuống, </a:t>
            </a:r>
            <a:r>
              <a:rPr lang="en-US" dirty="0"/>
              <a:t/>
            </a:r>
            <a:br>
              <a:rPr lang="en-US" dirty="0"/>
            </a:br>
            <a:r>
              <a:rPr lang="vi-VN" dirty="0"/>
              <a:t>bỗng trắng trong ngay. </a:t>
            </a:r>
            <a:endParaRPr lang="en-US" dirty="0"/>
          </a:p>
        </p:txBody>
      </p:sp>
    </p:spTree>
    <p:extLst>
      <p:ext uri="{BB962C8B-B14F-4D97-AF65-F5344CB8AC3E}">
        <p14:creationId xmlns:p14="http://schemas.microsoft.com/office/powerpoint/2010/main" val="2578564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Ngợi khen Jê-sus, </a:t>
            </a:r>
            <a:r>
              <a:rPr lang="en-US" dirty="0"/>
              <a:t/>
            </a:r>
            <a:br>
              <a:rPr lang="en-US" dirty="0"/>
            </a:br>
            <a:r>
              <a:rPr lang="vi-VN" dirty="0"/>
              <a:t>hát thánh thay luôn, </a:t>
            </a:r>
            <a:r>
              <a:rPr lang="en-US" dirty="0"/>
              <a:t/>
            </a:r>
            <a:br>
              <a:rPr lang="en-US" dirty="0"/>
            </a:br>
            <a:r>
              <a:rPr lang="vi-VN" dirty="0"/>
              <a:t>Luôn sạch sẽ, phải, </a:t>
            </a:r>
            <a:r>
              <a:rPr lang="en-US" dirty="0"/>
              <a:t/>
            </a:r>
            <a:br>
              <a:rPr lang="en-US" dirty="0"/>
            </a:br>
            <a:r>
              <a:rPr lang="vi-VN" dirty="0"/>
              <a:t>sạch sẽ luôn luôn. </a:t>
            </a:r>
            <a:endParaRPr lang="en-US" dirty="0"/>
          </a:p>
        </p:txBody>
      </p:sp>
    </p:spTree>
    <p:extLst>
      <p:ext uri="{BB962C8B-B14F-4D97-AF65-F5344CB8AC3E}">
        <p14:creationId xmlns:p14="http://schemas.microsoft.com/office/powerpoint/2010/main" val="3363298379"/>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ocument Themes.potx" id="{6A44481B-8EE0-4478-8270-5C7A3D7973D1}" vid="{BC5D5854-44EB-413B-9822-CB9A1AE0F1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1167</TotalTime>
  <Words>85</Words>
  <Application>Microsoft Office PowerPoint</Application>
  <PresentationFormat>Widescreen</PresentationFormat>
  <Paragraphs>13</Paragraphs>
  <Slides>13</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13</vt:i4>
      </vt:variant>
    </vt:vector>
  </HeadingPairs>
  <TitlesOfParts>
    <vt:vector size="17" baseType="lpstr">
      <vt:lpstr>Arial</vt:lpstr>
      <vt:lpstr>Calibri</vt:lpstr>
      <vt:lpstr>faithstocks-template-powerpoint-001</vt:lpstr>
      <vt:lpstr>Presentation1</vt:lpstr>
      <vt:lpstr>Thánh Ca 496 SUỐI HUYẾT</vt:lpstr>
      <vt:lpstr>1. Rày đã thấy sông cho sạch tâm linh, Suối ấy thăm thẳm sâu rộng. </vt:lpstr>
      <vt:lpstr>Quyền chửng cứu Jê-sus cầm đinh ninh, Suối ấy chỉ hông chịu hình. </vt:lpstr>
      <vt:lpstr>Sạch tâm linh tôi,  phước bấy sông kia,  Tôi được dìm xuống,  bỗng trắng trong ngay. </vt:lpstr>
      <vt:lpstr>Ngợi khen Jê-sus,  hát thánh thay luôn,  Luôn sạch sẽ, phải,  sạch sẽ luôn luôn. </vt:lpstr>
      <vt:lpstr>2. Rày mãi bước theo  con đường chân quang, Ác tướng hẳn  phải tiêu tàn. </vt:lpstr>
      <vt:lpstr>Lòng lẫn áo luôn  thanh bạch không nhăn, Bởi Chúa vẫn cai trị lòng. </vt:lpstr>
      <vt:lpstr>Sạch tâm linh tôi,  phước bấy sông kia,  Tôi được dìm xuống,  bỗng trắng trong ngay. </vt:lpstr>
      <vt:lpstr>Ngợi khen Jê-sus,  hát thánh thay luôn,  Luôn sạch sẽ, phải,  sạch sẽ luôn luôn. </vt:lpstr>
      <vt:lpstr>3. Nhờ bửu huyết kia,  sâu gội thiên ân,  Dẫu chốn khổ cũng  thiên đàng, </vt:lpstr>
      <vt:lpstr>Là bởi Chúa hy sinh  vì tôi xưa, Hứa chắc kể tôi bạn Ngài. </vt:lpstr>
      <vt:lpstr>Sạch tâm linh tôi,  phước bấy sông kia,  Tôi được dìm xuống,  bỗng trắng trong ngay. </vt:lpstr>
      <vt:lpstr>Ngợi khen Jê-sus,  hát thánh thay luôn,  Luôn sạch sẽ, phải,  sạch sẽ luôn luôn.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158</cp:revision>
  <dcterms:created xsi:type="dcterms:W3CDTF">2018-01-22T13:58:03Z</dcterms:created>
  <dcterms:modified xsi:type="dcterms:W3CDTF">2018-11-08T04:49:29Z</dcterms:modified>
</cp:coreProperties>
</file>