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85" r:id="rId3"/>
    <p:sldId id="269" r:id="rId4"/>
    <p:sldId id="274" r:id="rId5"/>
    <p:sldId id="270" r:id="rId6"/>
    <p:sldId id="275" r:id="rId7"/>
    <p:sldId id="271" r:id="rId8"/>
    <p:sldId id="276" r:id="rId9"/>
    <p:sldId id="279" r:id="rId10"/>
    <p:sldId id="280" r:id="rId11"/>
    <p:sldId id="272" r:id="rId12"/>
    <p:sldId id="277" r:id="rId13"/>
    <p:sldId id="281" r:id="rId14"/>
    <p:sldId id="282" r:id="rId15"/>
    <p:sldId id="273" r:id="rId16"/>
    <p:sldId id="278" r:id="rId17"/>
    <p:sldId id="283"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83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3835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615017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634186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5345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477120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164061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495412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375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77409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752538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863183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6673569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497</a:t>
            </a:r>
            <a:br>
              <a:rPr lang="en-US" dirty="0"/>
            </a:br>
            <a:r>
              <a:rPr lang="en-US" dirty="0"/>
              <a:t>ĐÁNG NGỢI KHEN CHÚA</a:t>
            </a:r>
          </a:p>
        </p:txBody>
      </p:sp>
    </p:spTree>
    <p:extLst>
      <p:ext uri="{BB962C8B-B14F-4D97-AF65-F5344CB8AC3E}">
        <p14:creationId xmlns:p14="http://schemas.microsoft.com/office/powerpoint/2010/main" val="260152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Bao nhiêu ý sai nhờ Ngài cứu chữa, </a:t>
            </a:r>
            <a:r>
              <a:rPr lang="en-US" dirty="0"/>
              <a:t/>
            </a:r>
            <a:br>
              <a:rPr lang="en-US" dirty="0"/>
            </a:br>
            <a:r>
              <a:rPr lang="vi-VN" dirty="0"/>
              <a:t>Chúa dùng lửa Thánh Linh rạng soi, </a:t>
            </a:r>
            <a:endParaRPr lang="en-US" dirty="0"/>
          </a:p>
        </p:txBody>
      </p:sp>
    </p:spTree>
    <p:extLst>
      <p:ext uri="{BB962C8B-B14F-4D97-AF65-F5344CB8AC3E}">
        <p14:creationId xmlns:p14="http://schemas.microsoft.com/office/powerpoint/2010/main" val="598824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Thiêu trong tâm hoài, </a:t>
            </a:r>
            <a:r>
              <a:rPr lang="en-US" dirty="0"/>
              <a:t/>
            </a:r>
            <a:br>
              <a:rPr lang="en-US" dirty="0"/>
            </a:br>
            <a:r>
              <a:rPr lang="vi-VN" dirty="0"/>
              <a:t>sạch không ác uế, </a:t>
            </a:r>
            <a:r>
              <a:rPr lang="en-US" dirty="0"/>
              <a:t/>
            </a:r>
            <a:br>
              <a:rPr lang="en-US" dirty="0"/>
            </a:br>
            <a:r>
              <a:rPr lang="vi-VN" dirty="0"/>
              <a:t>Thánh thay Thượng Đế, suy tôn Ngài. </a:t>
            </a:r>
            <a:endParaRPr lang="en-US" dirty="0"/>
          </a:p>
        </p:txBody>
      </p:sp>
    </p:spTree>
    <p:extLst>
      <p:ext uri="{BB962C8B-B14F-4D97-AF65-F5344CB8AC3E}">
        <p14:creationId xmlns:p14="http://schemas.microsoft.com/office/powerpoint/2010/main" val="3086271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Vinh thay Chúa ôi, </a:t>
            </a:r>
            <a:r>
              <a:rPr lang="en-US" dirty="0"/>
              <a:t/>
            </a:r>
            <a:br>
              <a:rPr lang="en-US" dirty="0"/>
            </a:br>
            <a:r>
              <a:rPr lang="vi-VN" dirty="0"/>
              <a:t>vinh thay Chúa ôi, </a:t>
            </a:r>
            <a:r>
              <a:rPr lang="en-US" dirty="0"/>
              <a:t/>
            </a:r>
            <a:br>
              <a:rPr lang="en-US" dirty="0"/>
            </a:br>
            <a:r>
              <a:rPr lang="vi-VN" dirty="0"/>
              <a:t>Chúa xưa đã thay tôi </a:t>
            </a:r>
            <a:r>
              <a:rPr lang="en-US" dirty="0"/>
              <a:t/>
            </a:r>
            <a:br>
              <a:rPr lang="en-US" dirty="0"/>
            </a:br>
            <a:r>
              <a:rPr lang="vi-VN" dirty="0"/>
              <a:t>chịu hình </a:t>
            </a:r>
            <a:endParaRPr lang="en-US" dirty="0"/>
          </a:p>
        </p:txBody>
      </p:sp>
    </p:spTree>
    <p:extLst>
      <p:ext uri="{BB962C8B-B14F-4D97-AF65-F5344CB8AC3E}">
        <p14:creationId xmlns:p14="http://schemas.microsoft.com/office/powerpoint/2010/main" val="325593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Đôi bên lỗi nguyên, </a:t>
            </a:r>
            <a:r>
              <a:rPr lang="en-US" dirty="0"/>
              <a:t/>
            </a:r>
            <a:br>
              <a:rPr lang="en-US" dirty="0"/>
            </a:br>
            <a:r>
              <a:rPr lang="vi-VN" dirty="0"/>
              <a:t>tội mình thảy cả, </a:t>
            </a:r>
            <a:r>
              <a:rPr lang="en-US" dirty="0"/>
              <a:t/>
            </a:r>
            <a:br>
              <a:rPr lang="en-US" dirty="0"/>
            </a:br>
            <a:r>
              <a:rPr lang="vi-VN" dirty="0"/>
              <a:t>Trong huyết Chiên Con đều đã bôi sạch rồi. </a:t>
            </a:r>
            <a:endParaRPr lang="en-US" dirty="0"/>
          </a:p>
        </p:txBody>
      </p:sp>
    </p:spTree>
    <p:extLst>
      <p:ext uri="{BB962C8B-B14F-4D97-AF65-F5344CB8AC3E}">
        <p14:creationId xmlns:p14="http://schemas.microsoft.com/office/powerpoint/2010/main" val="123851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4. Khen thay Chúa Cha, thật là Chúa Thánh, </a:t>
            </a:r>
            <a:r>
              <a:rPr lang="en-US" dirty="0"/>
              <a:t/>
            </a:r>
            <a:br>
              <a:rPr lang="en-US" dirty="0"/>
            </a:br>
            <a:r>
              <a:rPr lang="vi-VN" dirty="0"/>
              <a:t>Với Thần Tử Jê-sus </a:t>
            </a:r>
            <a:r>
              <a:rPr lang="en-US" dirty="0"/>
              <a:t/>
            </a:r>
            <a:br>
              <a:rPr lang="en-US" dirty="0"/>
            </a:br>
            <a:r>
              <a:rPr lang="vi-VN" dirty="0"/>
              <a:t>đại nhân, </a:t>
            </a:r>
            <a:endParaRPr lang="en-US" dirty="0"/>
          </a:p>
        </p:txBody>
      </p:sp>
    </p:spTree>
    <p:extLst>
      <p:ext uri="{BB962C8B-B14F-4D97-AF65-F5344CB8AC3E}">
        <p14:creationId xmlns:p14="http://schemas.microsoft.com/office/powerpoint/2010/main" val="234306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Vinh thay cho Thần linh ngôi chí thánh, </a:t>
            </a:r>
            <a:r>
              <a:rPr lang="en-US" dirty="0"/>
              <a:t/>
            </a:r>
            <a:br>
              <a:rPr lang="en-US" dirty="0"/>
            </a:br>
            <a:r>
              <a:rPr lang="vi-VN" dirty="0"/>
              <a:t>Cả ba đều Thánh </a:t>
            </a:r>
            <a:r>
              <a:rPr lang="en-US" dirty="0"/>
              <a:t/>
            </a:r>
            <a:br>
              <a:rPr lang="en-US" dirty="0"/>
            </a:br>
            <a:r>
              <a:rPr lang="vi-VN" dirty="0"/>
              <a:t>duy một Thần. </a:t>
            </a:r>
            <a:endParaRPr lang="en-US" dirty="0"/>
          </a:p>
        </p:txBody>
      </p:sp>
    </p:spTree>
    <p:extLst>
      <p:ext uri="{BB962C8B-B14F-4D97-AF65-F5344CB8AC3E}">
        <p14:creationId xmlns:p14="http://schemas.microsoft.com/office/powerpoint/2010/main" val="2055105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Vinh thay Chúa ôi, </a:t>
            </a:r>
            <a:r>
              <a:rPr lang="en-US" dirty="0"/>
              <a:t/>
            </a:r>
            <a:br>
              <a:rPr lang="en-US" dirty="0"/>
            </a:br>
            <a:r>
              <a:rPr lang="vi-VN" dirty="0"/>
              <a:t>vinh thay Chúa ôi, </a:t>
            </a:r>
            <a:r>
              <a:rPr lang="en-US" dirty="0"/>
              <a:t/>
            </a:r>
            <a:br>
              <a:rPr lang="en-US" dirty="0"/>
            </a:br>
            <a:r>
              <a:rPr lang="vi-VN" dirty="0"/>
              <a:t>Chúa xưa đã thay tôi </a:t>
            </a:r>
            <a:r>
              <a:rPr lang="en-US" dirty="0"/>
              <a:t/>
            </a:r>
            <a:br>
              <a:rPr lang="en-US" dirty="0"/>
            </a:br>
            <a:r>
              <a:rPr lang="vi-VN" dirty="0"/>
              <a:t>chịu hình </a:t>
            </a:r>
            <a:endParaRPr lang="en-US" dirty="0"/>
          </a:p>
        </p:txBody>
      </p:sp>
    </p:spTree>
    <p:extLst>
      <p:ext uri="{BB962C8B-B14F-4D97-AF65-F5344CB8AC3E}">
        <p14:creationId xmlns:p14="http://schemas.microsoft.com/office/powerpoint/2010/main" val="257002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Đôi bên lỗi nguyên, </a:t>
            </a:r>
            <a:r>
              <a:rPr lang="en-US" dirty="0"/>
              <a:t/>
            </a:r>
            <a:br>
              <a:rPr lang="en-US" dirty="0"/>
            </a:br>
            <a:r>
              <a:rPr lang="vi-VN" dirty="0"/>
              <a:t>tội mình thảy cả, </a:t>
            </a:r>
            <a:r>
              <a:rPr lang="en-US" dirty="0"/>
              <a:t/>
            </a:r>
            <a:br>
              <a:rPr lang="en-US" dirty="0"/>
            </a:br>
            <a:r>
              <a:rPr lang="vi-VN" dirty="0"/>
              <a:t>Trong huyết Chiên Con đều đã bôi sạch rồi. </a:t>
            </a:r>
            <a:endParaRPr lang="en-US" dirty="0"/>
          </a:p>
        </p:txBody>
      </p:sp>
    </p:spTree>
    <p:extLst>
      <p:ext uri="{BB962C8B-B14F-4D97-AF65-F5344CB8AC3E}">
        <p14:creationId xmlns:p14="http://schemas.microsoft.com/office/powerpoint/2010/main" val="330615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Khi tôi thấy tuôn giọt hồng rất thánh, Để trả lỗi tôi sạch trong, </a:t>
            </a:r>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Đau thay trong lòng, chạnh thương thánh Chúa, Đấng dâng mình, thế ta chịu hình. </a:t>
            </a:r>
            <a:endParaRPr lang="en-US" dirty="0"/>
          </a:p>
        </p:txBody>
      </p:sp>
    </p:spTree>
    <p:extLst>
      <p:ext uri="{BB962C8B-B14F-4D97-AF65-F5344CB8AC3E}">
        <p14:creationId xmlns:p14="http://schemas.microsoft.com/office/powerpoint/2010/main" val="113167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Vinh thay Chúa ôi, </a:t>
            </a:r>
            <a:r>
              <a:rPr lang="en-US" dirty="0"/>
              <a:t/>
            </a:r>
            <a:br>
              <a:rPr lang="en-US" dirty="0"/>
            </a:br>
            <a:r>
              <a:rPr lang="vi-VN" dirty="0"/>
              <a:t>vinh thay Chúa ôi, </a:t>
            </a:r>
            <a:r>
              <a:rPr lang="en-US" dirty="0"/>
              <a:t/>
            </a:r>
            <a:br>
              <a:rPr lang="en-US" dirty="0"/>
            </a:br>
            <a:r>
              <a:rPr lang="vi-VN" dirty="0"/>
              <a:t>Chúa xưa đã thay tôi </a:t>
            </a:r>
            <a:r>
              <a:rPr lang="en-US" dirty="0"/>
              <a:t/>
            </a:r>
            <a:br>
              <a:rPr lang="en-US" dirty="0"/>
            </a:br>
            <a:r>
              <a:rPr lang="vi-VN" dirty="0"/>
              <a:t>chịu hình </a:t>
            </a:r>
            <a:endParaRPr lang="en-US" dirty="0"/>
          </a:p>
        </p:txBody>
      </p:sp>
    </p:spTree>
    <p:extLst>
      <p:ext uri="{BB962C8B-B14F-4D97-AF65-F5344CB8AC3E}">
        <p14:creationId xmlns:p14="http://schemas.microsoft.com/office/powerpoint/2010/main" val="279193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Đôi bên lỗi nguyên, </a:t>
            </a:r>
            <a:r>
              <a:rPr lang="en-US" dirty="0"/>
              <a:t/>
            </a:r>
            <a:br>
              <a:rPr lang="en-US" dirty="0"/>
            </a:br>
            <a:r>
              <a:rPr lang="vi-VN" dirty="0"/>
              <a:t>tội mình thảy cả, </a:t>
            </a:r>
            <a:r>
              <a:rPr lang="en-US" dirty="0"/>
              <a:t/>
            </a:r>
            <a:br>
              <a:rPr lang="en-US" dirty="0"/>
            </a:br>
            <a:r>
              <a:rPr lang="vi-VN" dirty="0"/>
              <a:t>Trong huyết Chiên Con đều đã bôi sạch rồi. </a:t>
            </a:r>
            <a:endParaRPr lang="en-US" dirty="0"/>
          </a:p>
        </p:txBody>
      </p:sp>
    </p:spTree>
    <p:extLst>
      <p:ext uri="{BB962C8B-B14F-4D97-AF65-F5344CB8AC3E}">
        <p14:creationId xmlns:p14="http://schemas.microsoft.com/office/powerpoint/2010/main" val="237566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Đi trong nẻo coi hẹp hòi thái quá, Thế mà rất </a:t>
            </a:r>
            <a:r>
              <a:rPr lang="en-US" dirty="0"/>
              <a:t/>
            </a:r>
            <a:br>
              <a:rPr lang="en-US" dirty="0"/>
            </a:br>
            <a:r>
              <a:rPr lang="vi-VN" dirty="0"/>
              <a:t>thỏa vui lòng tôi,</a:t>
            </a:r>
            <a:endParaRPr lang="en-US" dirty="0"/>
          </a:p>
        </p:txBody>
      </p:sp>
    </p:spTree>
    <p:extLst>
      <p:ext uri="{BB962C8B-B14F-4D97-AF65-F5344CB8AC3E}">
        <p14:creationId xmlns:p14="http://schemas.microsoft.com/office/powerpoint/2010/main" val="287135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Jê-sus tha rồi, </a:t>
            </a:r>
            <a:r>
              <a:rPr lang="en-US" dirty="0"/>
              <a:t/>
            </a:r>
            <a:br>
              <a:rPr lang="en-US" dirty="0"/>
            </a:br>
            <a:r>
              <a:rPr lang="vi-VN" dirty="0"/>
              <a:t>tội tôi thánh khiết, </a:t>
            </a:r>
            <a:r>
              <a:rPr lang="en-US" dirty="0"/>
              <a:t/>
            </a:r>
            <a:br>
              <a:rPr lang="en-US" dirty="0"/>
            </a:br>
            <a:r>
              <a:rPr lang="vi-VN" dirty="0"/>
              <a:t>Trắng trong dường tuyết không ngại gì. </a:t>
            </a:r>
            <a:endParaRPr lang="en-US" dirty="0"/>
          </a:p>
        </p:txBody>
      </p:sp>
    </p:spTree>
    <p:extLst>
      <p:ext uri="{BB962C8B-B14F-4D97-AF65-F5344CB8AC3E}">
        <p14:creationId xmlns:p14="http://schemas.microsoft.com/office/powerpoint/2010/main" val="377931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Vinh thay Chúa ôi, </a:t>
            </a:r>
            <a:r>
              <a:rPr lang="en-US" dirty="0"/>
              <a:t/>
            </a:r>
            <a:br>
              <a:rPr lang="en-US" dirty="0"/>
            </a:br>
            <a:r>
              <a:rPr lang="vi-VN" dirty="0"/>
              <a:t>vinh thay Chúa ôi, </a:t>
            </a:r>
            <a:r>
              <a:rPr lang="en-US" dirty="0"/>
              <a:t/>
            </a:r>
            <a:br>
              <a:rPr lang="en-US" dirty="0"/>
            </a:br>
            <a:r>
              <a:rPr lang="vi-VN" dirty="0"/>
              <a:t>Chúa xưa đã thay tôi </a:t>
            </a:r>
            <a:r>
              <a:rPr lang="en-US" dirty="0"/>
              <a:t/>
            </a:r>
            <a:br>
              <a:rPr lang="en-US" dirty="0"/>
            </a:br>
            <a:r>
              <a:rPr lang="vi-VN" dirty="0"/>
              <a:t>chịu hình </a:t>
            </a:r>
            <a:endParaRPr lang="en-US" dirty="0"/>
          </a:p>
        </p:txBody>
      </p:sp>
    </p:spTree>
    <p:extLst>
      <p:ext uri="{BB962C8B-B14F-4D97-AF65-F5344CB8AC3E}">
        <p14:creationId xmlns:p14="http://schemas.microsoft.com/office/powerpoint/2010/main" val="24225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Đôi bên lỗi nguyên, </a:t>
            </a:r>
            <a:r>
              <a:rPr lang="en-US" dirty="0"/>
              <a:t/>
            </a:r>
            <a:br>
              <a:rPr lang="en-US" dirty="0"/>
            </a:br>
            <a:r>
              <a:rPr lang="vi-VN" dirty="0"/>
              <a:t>tội mình thảy cả, </a:t>
            </a:r>
            <a:r>
              <a:rPr lang="en-US" dirty="0"/>
              <a:t/>
            </a:r>
            <a:br>
              <a:rPr lang="en-US" dirty="0"/>
            </a:br>
            <a:r>
              <a:rPr lang="vi-VN" dirty="0"/>
              <a:t>Trong huyết Chiên Con đều đã bôi sạch rồi. </a:t>
            </a:r>
            <a:endParaRPr lang="en-US" dirty="0"/>
          </a:p>
        </p:txBody>
      </p:sp>
    </p:spTree>
    <p:extLst>
      <p:ext uri="{BB962C8B-B14F-4D97-AF65-F5344CB8AC3E}">
        <p14:creationId xmlns:p14="http://schemas.microsoft.com/office/powerpoint/2010/main" val="655027631"/>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1169</TotalTime>
  <Words>135</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497 ĐÁNG NGỢI KHEN CHÚA</vt:lpstr>
      <vt:lpstr>1. Khi tôi thấy tuôn giọt hồng rất thánh, Để trả lỗi tôi sạch trong, </vt:lpstr>
      <vt:lpstr>Đau thay trong lòng, chạnh thương thánh Chúa, Đấng dâng mình, thế ta chịu hình. </vt:lpstr>
      <vt:lpstr>Vinh thay Chúa ôi,  vinh thay Chúa ôi,  Chúa xưa đã thay tôi  chịu hình </vt:lpstr>
      <vt:lpstr>Đôi bên lỗi nguyên,  tội mình thảy cả,  Trong huyết Chiên Con đều đã bôi sạch rồi. </vt:lpstr>
      <vt:lpstr>2. Đi trong nẻo coi hẹp hòi thái quá, Thế mà rất  thỏa vui lòng tôi,</vt:lpstr>
      <vt:lpstr>Jê-sus tha rồi,  tội tôi thánh khiết,  Trắng trong dường tuyết không ngại gì. </vt:lpstr>
      <vt:lpstr>Vinh thay Chúa ôi,  vinh thay Chúa ôi,  Chúa xưa đã thay tôi  chịu hình </vt:lpstr>
      <vt:lpstr>Đôi bên lỗi nguyên,  tội mình thảy cả,  Trong huyết Chiên Con đều đã bôi sạch rồi. </vt:lpstr>
      <vt:lpstr>3. Bao nhiêu ý sai nhờ Ngài cứu chữa,  Chúa dùng lửa Thánh Linh rạng soi, </vt:lpstr>
      <vt:lpstr>Thiêu trong tâm hoài,  sạch không ác uế,  Thánh thay Thượng Đế, suy tôn Ngài. </vt:lpstr>
      <vt:lpstr>Vinh thay Chúa ôi,  vinh thay Chúa ôi,  Chúa xưa đã thay tôi  chịu hình </vt:lpstr>
      <vt:lpstr>Đôi bên lỗi nguyên,  tội mình thảy cả,  Trong huyết Chiên Con đều đã bôi sạch rồi. </vt:lpstr>
      <vt:lpstr>4. Khen thay Chúa Cha, thật là Chúa Thánh,  Với Thần Tử Jê-sus  đại nhân, </vt:lpstr>
      <vt:lpstr>Vinh thay cho Thần linh ngôi chí thánh,  Cả ba đều Thánh  duy một Thần. </vt:lpstr>
      <vt:lpstr>Vinh thay Chúa ôi,  vinh thay Chúa ôi,  Chúa xưa đã thay tôi  chịu hình </vt:lpstr>
      <vt:lpstr>Đôi bên lỗi nguyên,  tội mình thảy cả,  Trong huyết Chiên Con đều đã bôi sạch rồi.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159</cp:revision>
  <dcterms:created xsi:type="dcterms:W3CDTF">2018-01-22T13:58:03Z</dcterms:created>
  <dcterms:modified xsi:type="dcterms:W3CDTF">2018-11-08T04:49:22Z</dcterms:modified>
</cp:coreProperties>
</file>