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5"/>
  </p:notesMasterIdLst>
  <p:sldIdLst>
    <p:sldId id="281" r:id="rId2"/>
    <p:sldId id="269" r:id="rId3"/>
    <p:sldId id="270" r:id="rId4"/>
    <p:sldId id="271" r:id="rId5"/>
    <p:sldId id="272" r:id="rId6"/>
    <p:sldId id="273" r:id="rId7"/>
    <p:sldId id="274" r:id="rId8"/>
    <p:sldId id="275" r:id="rId9"/>
    <p:sldId id="276" r:id="rId10"/>
    <p:sldId id="277" r:id="rId11"/>
    <p:sldId id="280" r:id="rId12"/>
    <p:sldId id="278"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1062"/>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498</a:t>
            </a:r>
            <a:br>
              <a:rPr lang="vi-VN" dirty="0"/>
            </a:br>
            <a:r>
              <a:rPr lang="vi-VN" dirty="0"/>
              <a:t>NƠI GÔ-GÔ-THA</a:t>
            </a:r>
            <a:endParaRPr lang="en-US" dirty="0"/>
          </a:p>
        </p:txBody>
      </p:sp>
    </p:spTree>
    <p:extLst>
      <p:ext uri="{BB962C8B-B14F-4D97-AF65-F5344CB8AC3E}">
        <p14:creationId xmlns:p14="http://schemas.microsoft.com/office/powerpoint/2010/main" val="3630811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Dầu xưa tôi khổ, khôn nổi trớ tránh, Tội trần huyết Chúa trả thanh. </a:t>
            </a:r>
            <a:endParaRPr lang="en-US" dirty="0"/>
          </a:p>
        </p:txBody>
      </p:sp>
    </p:spTree>
    <p:extLst>
      <p:ext uri="{BB962C8B-B14F-4D97-AF65-F5344CB8AC3E}">
        <p14:creationId xmlns:p14="http://schemas.microsoft.com/office/powerpoint/2010/main" val="177527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 Ngài đem cao giá, </a:t>
            </a:r>
            <a:r>
              <a:rPr lang="en-US" dirty="0" smtClean="0"/>
              <a:t/>
            </a:r>
            <a:br>
              <a:rPr lang="en-US" dirty="0" smtClean="0"/>
            </a:br>
            <a:r>
              <a:rPr lang="vi-VN" dirty="0" smtClean="0"/>
              <a:t>cứu kẻ hư vong, </a:t>
            </a:r>
            <a:r>
              <a:rPr lang="en-US" dirty="0" smtClean="0"/>
              <a:t/>
            </a:r>
            <a:br>
              <a:rPr lang="en-US" dirty="0" smtClean="0"/>
            </a:br>
            <a:r>
              <a:rPr lang="vi-VN" dirty="0" smtClean="0"/>
              <a:t>Jê-sus yêu tôi thật lòng! </a:t>
            </a:r>
            <a:endParaRPr lang="en-US" dirty="0"/>
          </a:p>
        </p:txBody>
      </p:sp>
    </p:spTree>
    <p:extLst>
      <p:ext uri="{BB962C8B-B14F-4D97-AF65-F5344CB8AC3E}">
        <p14:creationId xmlns:p14="http://schemas.microsoft.com/office/powerpoint/2010/main" val="1143344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Triều thiên vinh hiển, </a:t>
            </a:r>
            <a:r>
              <a:rPr lang="en-US" dirty="0" smtClean="0"/>
              <a:t/>
            </a:r>
            <a:br>
              <a:rPr lang="en-US" dirty="0" smtClean="0"/>
            </a:br>
            <a:r>
              <a:rPr lang="vi-VN" dirty="0" smtClean="0"/>
              <a:t>thế mão gai chông! </a:t>
            </a:r>
            <a:r>
              <a:rPr lang="en-US" dirty="0" smtClean="0"/>
              <a:t/>
            </a:r>
            <a:br>
              <a:rPr lang="en-US" dirty="0" smtClean="0"/>
            </a:br>
            <a:r>
              <a:rPr lang="vi-VN" dirty="0" smtClean="0"/>
              <a:t>Khiến kẻ tin được hồn rỗi. </a:t>
            </a:r>
            <a:endParaRPr lang="en-US" dirty="0"/>
          </a:p>
        </p:txBody>
      </p:sp>
    </p:spTree>
    <p:extLst>
      <p:ext uri="{BB962C8B-B14F-4D97-AF65-F5344CB8AC3E}">
        <p14:creationId xmlns:p14="http://schemas.microsoft.com/office/powerpoint/2010/main" val="3203054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Lòng tôi dơ bẩn, </a:t>
            </a:r>
            <a:r>
              <a:rPr lang="en-US" dirty="0" smtClean="0"/>
              <a:t/>
            </a:r>
            <a:br>
              <a:rPr lang="en-US" dirty="0" smtClean="0"/>
            </a:br>
            <a:r>
              <a:rPr lang="vi-VN" dirty="0" smtClean="0"/>
              <a:t>nay đổi trắng trong, </a:t>
            </a:r>
            <a:r>
              <a:rPr lang="en-US" dirty="0" smtClean="0"/>
              <a:t/>
            </a:r>
            <a:br>
              <a:rPr lang="en-US" dirty="0" smtClean="0"/>
            </a:br>
            <a:r>
              <a:rPr lang="vi-VN" dirty="0" smtClean="0"/>
              <a:t>Dặn lòng nhớ Chúa </a:t>
            </a:r>
            <a:r>
              <a:rPr lang="en-US" smtClean="0"/>
              <a:t/>
            </a:r>
            <a:br>
              <a:rPr lang="en-US" smtClean="0"/>
            </a:br>
            <a:r>
              <a:rPr lang="vi-VN" smtClean="0"/>
              <a:t>thủy </a:t>
            </a:r>
            <a:r>
              <a:rPr lang="vi-VN" dirty="0" smtClean="0"/>
              <a:t>chung</a:t>
            </a:r>
            <a:r>
              <a:rPr lang="vi-VN" smtClean="0"/>
              <a:t>. </a:t>
            </a:r>
            <a:endParaRPr lang="vi-VN" dirty="0" smtClean="0"/>
          </a:p>
        </p:txBody>
      </p:sp>
    </p:spTree>
    <p:extLst>
      <p:ext uri="{BB962C8B-B14F-4D97-AF65-F5344CB8AC3E}">
        <p14:creationId xmlns:p14="http://schemas.microsoft.com/office/powerpoint/2010/main" val="341818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1. </a:t>
            </a:r>
            <a:r>
              <a:rPr lang="vi-VN" dirty="0" smtClean="0"/>
              <a:t>Chạnh thương thân Chúa xuống cõi nhân gian, Thay cho A-đam </a:t>
            </a:r>
            <a:r>
              <a:rPr lang="en-US" dirty="0" smtClean="0"/>
              <a:t/>
            </a:r>
            <a:br>
              <a:rPr lang="en-US" dirty="0" smtClean="0"/>
            </a:br>
            <a:r>
              <a:rPr lang="vi-VN" dirty="0" smtClean="0"/>
              <a:t>mọi đàng. </a:t>
            </a:r>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Lìa ngôi vinh hiển, </a:t>
            </a:r>
            <a:r>
              <a:rPr lang="en-US" dirty="0" smtClean="0"/>
              <a:t/>
            </a:r>
            <a:br>
              <a:rPr lang="en-US" dirty="0" smtClean="0"/>
            </a:br>
            <a:r>
              <a:rPr lang="vi-VN" dirty="0" smtClean="0"/>
              <a:t>nếm kiển tân toan; </a:t>
            </a:r>
            <a:r>
              <a:rPr lang="en-US" dirty="0" smtClean="0"/>
              <a:t/>
            </a:r>
            <a:br>
              <a:rPr lang="en-US" dirty="0" smtClean="0"/>
            </a:br>
            <a:r>
              <a:rPr lang="vi-VN" dirty="0" smtClean="0"/>
              <a:t>Cứu tử không nại gì khổ </a:t>
            </a:r>
            <a:endParaRPr lang="en-US" dirty="0"/>
          </a:p>
        </p:txBody>
      </p:sp>
    </p:spTree>
    <p:extLst>
      <p:ext uri="{BB962C8B-B14F-4D97-AF65-F5344CB8AC3E}">
        <p14:creationId xmlns:p14="http://schemas.microsoft.com/office/powerpoint/2010/main" val="292143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Sầu xưa muôn chuỗi, </a:t>
            </a:r>
            <a:r>
              <a:rPr lang="en-US" dirty="0" smtClean="0"/>
              <a:t/>
            </a:r>
            <a:br>
              <a:rPr lang="en-US" dirty="0" smtClean="0"/>
            </a:br>
            <a:r>
              <a:rPr lang="vi-VN" dirty="0" smtClean="0"/>
              <a:t>thân thế Chúa mang, </a:t>
            </a:r>
            <a:r>
              <a:rPr lang="en-US" dirty="0" smtClean="0"/>
              <a:t/>
            </a:r>
            <a:br>
              <a:rPr lang="en-US" dirty="0" smtClean="0"/>
            </a:br>
            <a:r>
              <a:rPr lang="vi-VN" dirty="0" smtClean="0"/>
              <a:t>Nhọc nhằn khốn khó chẳng than. </a:t>
            </a:r>
            <a:endParaRPr lang="en-US" dirty="0"/>
          </a:p>
        </p:txBody>
      </p:sp>
    </p:spTree>
    <p:extLst>
      <p:ext uri="{BB962C8B-B14F-4D97-AF65-F5344CB8AC3E}">
        <p14:creationId xmlns:p14="http://schemas.microsoft.com/office/powerpoint/2010/main" val="2971427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2. Lòng luôn ghi chốn Chúa đã hy sinh, </a:t>
            </a:r>
            <a:r>
              <a:rPr lang="en-US" dirty="0" smtClean="0"/>
              <a:t/>
            </a:r>
            <a:br>
              <a:rPr lang="en-US" dirty="0" smtClean="0"/>
            </a:br>
            <a:r>
              <a:rPr lang="vi-VN" dirty="0" smtClean="0"/>
              <a:t>Gô-gô-tha xưa chịu hình, </a:t>
            </a:r>
            <a:endParaRPr lang="en-US" dirty="0"/>
          </a:p>
        </p:txBody>
      </p:sp>
    </p:spTree>
    <p:extLst>
      <p:ext uri="{BB962C8B-B14F-4D97-AF65-F5344CB8AC3E}">
        <p14:creationId xmlns:p14="http://schemas.microsoft.com/office/powerpoint/2010/main" val="190647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Mình trên cây gỗ, </a:t>
            </a:r>
            <a:r>
              <a:rPr lang="en-US" dirty="0" smtClean="0"/>
              <a:t/>
            </a:r>
            <a:br>
              <a:rPr lang="en-US" dirty="0" smtClean="0"/>
            </a:br>
            <a:r>
              <a:rPr lang="vi-VN" dirty="0" smtClean="0"/>
              <a:t>máu đổ mông minh. </a:t>
            </a:r>
            <a:r>
              <a:rPr lang="en-US" dirty="0" smtClean="0"/>
              <a:t/>
            </a:r>
            <a:br>
              <a:rPr lang="en-US" dirty="0" smtClean="0"/>
            </a:br>
            <a:r>
              <a:rPr lang="vi-VN" dirty="0" smtClean="0"/>
              <a:t>Lắm kẻ chê, nhạo, </a:t>
            </a:r>
            <a:r>
              <a:rPr lang="en-US" dirty="0" smtClean="0"/>
              <a:t/>
            </a:r>
            <a:br>
              <a:rPr lang="en-US" dirty="0" smtClean="0"/>
            </a:br>
            <a:r>
              <a:rPr lang="vi-VN" dirty="0" smtClean="0"/>
              <a:t>cười, giễu, </a:t>
            </a:r>
            <a:endParaRPr lang="en-US" dirty="0"/>
          </a:p>
        </p:txBody>
      </p:sp>
    </p:spTree>
    <p:extLst>
      <p:ext uri="{BB962C8B-B14F-4D97-AF65-F5344CB8AC3E}">
        <p14:creationId xmlns:p14="http://schemas.microsoft.com/office/powerpoint/2010/main" val="414396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Ngài thương dân chúng, nên phải đóng đinh. Chạnh lòng nhớ Chúa hiển vinh. </a:t>
            </a:r>
          </a:p>
        </p:txBody>
      </p:sp>
    </p:spTree>
    <p:extLst>
      <p:ext uri="{BB962C8B-B14F-4D97-AF65-F5344CB8AC3E}">
        <p14:creationId xmlns:p14="http://schemas.microsoft.com/office/powerpoint/2010/main" val="39373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3. Lòng không quên thuở Chúa đã hy sinh, Jê-sus thương tôi nhiệt thành, </a:t>
            </a:r>
            <a:endParaRPr lang="en-US" dirty="0"/>
          </a:p>
        </p:txBody>
      </p:sp>
    </p:spTree>
    <p:extLst>
      <p:ext uri="{BB962C8B-B14F-4D97-AF65-F5344CB8AC3E}">
        <p14:creationId xmlns:p14="http://schemas.microsoft.com/office/powerpoint/2010/main" val="122850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Trần gian nhơ nhuốc sá quản hôi tanh, </a:t>
            </a:r>
            <a:r>
              <a:rPr lang="en-US" dirty="0" smtClean="0"/>
              <a:t/>
            </a:r>
            <a:br>
              <a:rPr lang="en-US" dirty="0" smtClean="0"/>
            </a:br>
            <a:r>
              <a:rPr lang="vi-VN" dirty="0" smtClean="0"/>
              <a:t>Đến để tiêu diệt nguồn lỗi, </a:t>
            </a:r>
            <a:endParaRPr lang="en-US" dirty="0"/>
          </a:p>
        </p:txBody>
      </p:sp>
    </p:spTree>
    <p:extLst>
      <p:ext uri="{BB962C8B-B14F-4D97-AF65-F5344CB8AC3E}">
        <p14:creationId xmlns:p14="http://schemas.microsoft.com/office/powerpoint/2010/main" val="249595693"/>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1156</TotalTime>
  <Words>120</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faithstocks-template-powerpoint-001</vt:lpstr>
      <vt:lpstr>Thánh Ca 498 NƠI GÔ-GÔ-THA</vt:lpstr>
      <vt:lpstr>1. Chạnh thương thân Chúa xuống cõi nhân gian, Thay cho A-đam  mọi đàng. </vt:lpstr>
      <vt:lpstr>Lìa ngôi vinh hiển,  nếm kiển tân toan;  Cứu tử không nại gì khổ </vt:lpstr>
      <vt:lpstr>Sầu xưa muôn chuỗi,  thân thế Chúa mang,  Nhọc nhằn khốn khó chẳng than. </vt:lpstr>
      <vt:lpstr>2. Lòng luôn ghi chốn Chúa đã hy sinh,  Gô-gô-tha xưa chịu hình, </vt:lpstr>
      <vt:lpstr>Mình trên cây gỗ,  máu đổ mông minh.  Lắm kẻ chê, nhạo,  cười, giễu, </vt:lpstr>
      <vt:lpstr>Ngài thương dân chúng, nên phải đóng đinh. Chạnh lòng nhớ Chúa hiển vinh. </vt:lpstr>
      <vt:lpstr>3. Lòng không quên thuở Chúa đã hy sinh, Jê-sus thương tôi nhiệt thành, </vt:lpstr>
      <vt:lpstr>Trần gian nhơ nhuốc sá quản hôi tanh,  Đến để tiêu diệt nguồn lỗi, </vt:lpstr>
      <vt:lpstr>Dầu xưa tôi khổ, khôn nổi trớ tránh, Tội trần huyết Chúa trả thanh. </vt:lpstr>
      <vt:lpstr>4. Ngài đem cao giá,  cứu kẻ hư vong,  Jê-sus yêu tôi thật lòng! </vt:lpstr>
      <vt:lpstr>Triều thiên vinh hiển,  thế mão gai chông!  Khiến kẻ tin được hồn rỗi. </vt:lpstr>
      <vt:lpstr>Lòng tôi dơ bẩn,  nay đổi trắng trong,  Dặn lòng nhớ Chúa  thủy chung.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160</cp:revision>
  <dcterms:created xsi:type="dcterms:W3CDTF">2018-01-22T13:58:03Z</dcterms:created>
  <dcterms:modified xsi:type="dcterms:W3CDTF">2018-11-08T04:49:11Z</dcterms:modified>
</cp:coreProperties>
</file>