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87" r:id="rId3"/>
    <p:sldId id="269" r:id="rId4"/>
    <p:sldId id="276" r:id="rId5"/>
    <p:sldId id="270" r:id="rId6"/>
    <p:sldId id="277" r:id="rId7"/>
    <p:sldId id="271" r:id="rId8"/>
    <p:sldId id="278" r:id="rId9"/>
    <p:sldId id="281" r:id="rId10"/>
    <p:sldId id="282" r:id="rId11"/>
    <p:sldId id="273" r:id="rId12"/>
    <p:sldId id="279" r:id="rId13"/>
    <p:sldId id="283" r:id="rId14"/>
    <p:sldId id="284" r:id="rId15"/>
    <p:sldId id="275" r:id="rId16"/>
    <p:sldId id="280" r:id="rId17"/>
    <p:sldId id="285" r:id="rId18"/>
    <p:sldId id="28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944110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116389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518188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725857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275909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7125325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7165999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52298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054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86383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631864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96302680"/>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499</a:t>
            </a:r>
            <a:br>
              <a:rPr lang="en-US" dirty="0"/>
            </a:br>
            <a:r>
              <a:rPr lang="en-US" dirty="0"/>
              <a:t>TÔI ĐẾN THẬP TỰ GIÁ</a:t>
            </a:r>
          </a:p>
        </p:txBody>
      </p:sp>
    </p:spTree>
    <p:extLst>
      <p:ext uri="{BB962C8B-B14F-4D97-AF65-F5344CB8AC3E}">
        <p14:creationId xmlns:p14="http://schemas.microsoft.com/office/powerpoint/2010/main" val="345269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Này tôi đến đem luôn của tôi, Bao nhiêu của báu cũng dâng luôn, </a:t>
            </a:r>
            <a:endParaRPr lang="en-US" dirty="0"/>
          </a:p>
        </p:txBody>
      </p:sp>
    </p:spTree>
    <p:extLst>
      <p:ext uri="{BB962C8B-B14F-4D97-AF65-F5344CB8AC3E}">
        <p14:creationId xmlns:p14="http://schemas.microsoft.com/office/powerpoint/2010/main" val="1665156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Hồn tôi cũng dâng cho Chúa luôn, Thật trọn đời tôi đến mãi luôn. </a:t>
            </a:r>
            <a:endParaRPr lang="en-US" dirty="0"/>
          </a:p>
        </p:txBody>
      </p:sp>
    </p:spTree>
    <p:extLst>
      <p:ext uri="{BB962C8B-B14F-4D97-AF65-F5344CB8AC3E}">
        <p14:creationId xmlns:p14="http://schemas.microsoft.com/office/powerpoint/2010/main" val="4286034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Mình tôi hiến nơi chân Chúa Cha, Chiên Con Chúa ở Gô-gô-tha, </a:t>
            </a:r>
            <a:endParaRPr lang="en-US" dirty="0"/>
          </a:p>
        </p:txBody>
      </p:sp>
    </p:spTree>
    <p:extLst>
      <p:ext uri="{BB962C8B-B14F-4D97-AF65-F5344CB8AC3E}">
        <p14:creationId xmlns:p14="http://schemas.microsoft.com/office/powerpoint/2010/main" val="4174877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Thập tự giá, vinh thay; thánh thay! Tội nặng nề, ơn Chúa gánh ngay. </a:t>
            </a:r>
            <a:endParaRPr lang="en-US" dirty="0"/>
          </a:p>
        </p:txBody>
      </p:sp>
    </p:spTree>
    <p:extLst>
      <p:ext uri="{BB962C8B-B14F-4D97-AF65-F5344CB8AC3E}">
        <p14:creationId xmlns:p14="http://schemas.microsoft.com/office/powerpoint/2010/main" val="132940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Nầy tôi đến đi theo Chúa ngay, Trong nơi có huyết đỏ không phai, </a:t>
            </a:r>
            <a:endParaRPr lang="en-US" dirty="0"/>
          </a:p>
        </p:txBody>
      </p:sp>
    </p:spTree>
    <p:extLst>
      <p:ext uri="{BB962C8B-B14F-4D97-AF65-F5344CB8AC3E}">
        <p14:creationId xmlns:p14="http://schemas.microsoft.com/office/powerpoint/2010/main" val="2693736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Thờ Vua cách khiêm cung dưới ngai, Thập tự Ngài tôi quyết đến ngay. </a:t>
            </a:r>
          </a:p>
        </p:txBody>
      </p:sp>
    </p:spTree>
    <p:extLst>
      <p:ext uri="{BB962C8B-B14F-4D97-AF65-F5344CB8AC3E}">
        <p14:creationId xmlns:p14="http://schemas.microsoft.com/office/powerpoint/2010/main" val="2756111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Mình tôi hiến nơi chân Chúa Cha, Chiên Con Chúa ở Gô-gô-tha, </a:t>
            </a:r>
            <a:endParaRPr lang="en-US" dirty="0"/>
          </a:p>
        </p:txBody>
      </p:sp>
    </p:spTree>
    <p:extLst>
      <p:ext uri="{BB962C8B-B14F-4D97-AF65-F5344CB8AC3E}">
        <p14:creationId xmlns:p14="http://schemas.microsoft.com/office/powerpoint/2010/main" val="2133037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Thập tự giá, vinh thay; thánh thay! Tội nặng nề, ơn Chúa gánh ngay. </a:t>
            </a:r>
            <a:endParaRPr lang="en-US" dirty="0"/>
          </a:p>
        </p:txBody>
      </p:sp>
    </p:spTree>
    <p:extLst>
      <p:ext uri="{BB962C8B-B14F-4D97-AF65-F5344CB8AC3E}">
        <p14:creationId xmlns:p14="http://schemas.microsoft.com/office/powerpoint/2010/main" val="493300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Thập tự giá tôi nay đứng bên, Tôi khôn kể xiết những ơn trên,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Nghèo, đui, rách như tôi khốn thay, Thật tội tình tôi Chúa đã tha. </a:t>
            </a:r>
            <a:endParaRPr lang="en-US" dirty="0"/>
          </a:p>
        </p:txBody>
      </p:sp>
    </p:spTree>
    <p:extLst>
      <p:ext uri="{BB962C8B-B14F-4D97-AF65-F5344CB8AC3E}">
        <p14:creationId xmlns:p14="http://schemas.microsoft.com/office/powerpoint/2010/main" val="1946084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Mình tôi hiến nơi chân Chúa Cha, Chiên Con Chúa ở Gô-gô-tha, </a:t>
            </a:r>
            <a:endParaRPr lang="en-US" dirty="0"/>
          </a:p>
        </p:txBody>
      </p:sp>
    </p:spTree>
    <p:extLst>
      <p:ext uri="{BB962C8B-B14F-4D97-AF65-F5344CB8AC3E}">
        <p14:creationId xmlns:p14="http://schemas.microsoft.com/office/powerpoint/2010/main" val="606135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Thập tự giá, vinh thay; thánh thay! Tội nặng nề, ơn Chúa gánh ngay. </a:t>
            </a:r>
            <a:endParaRPr lang="en-US" dirty="0"/>
          </a:p>
        </p:txBody>
      </p:sp>
    </p:spTree>
    <p:extLst>
      <p:ext uri="{BB962C8B-B14F-4D97-AF65-F5344CB8AC3E}">
        <p14:creationId xmlns:p14="http://schemas.microsoft.com/office/powerpoint/2010/main" val="148625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Từ khi thấy hư không của tôi, Cho nên phải đến chỗ Vua tôi, </a:t>
            </a:r>
            <a:endParaRPr lang="en-US" dirty="0"/>
          </a:p>
        </p:txBody>
      </p:sp>
    </p:spTree>
    <p:extLst>
      <p:ext uri="{BB962C8B-B14F-4D97-AF65-F5344CB8AC3E}">
        <p14:creationId xmlns:p14="http://schemas.microsoft.com/office/powerpoint/2010/main" val="368040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Jê-sus phán êm êm với tôi: “Thật tội tình ngươi </a:t>
            </a:r>
            <a:r>
              <a:rPr lang="en-US" dirty="0"/>
              <a:t/>
            </a:r>
            <a:br>
              <a:rPr lang="en-US" dirty="0"/>
            </a:br>
            <a:r>
              <a:rPr lang="vi-VN" dirty="0"/>
              <a:t>đã trắng trong.” </a:t>
            </a:r>
            <a:endParaRPr lang="en-US" dirty="0"/>
          </a:p>
        </p:txBody>
      </p:sp>
    </p:spTree>
    <p:extLst>
      <p:ext uri="{BB962C8B-B14F-4D97-AF65-F5344CB8AC3E}">
        <p14:creationId xmlns:p14="http://schemas.microsoft.com/office/powerpoint/2010/main" val="171668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Mình tôi hiến nơi chân Chúa Cha, Chiên Con Chúa ở Gô-gô-tha, </a:t>
            </a:r>
            <a:endParaRPr lang="en-US" dirty="0"/>
          </a:p>
        </p:txBody>
      </p:sp>
    </p:spTree>
    <p:extLst>
      <p:ext uri="{BB962C8B-B14F-4D97-AF65-F5344CB8AC3E}">
        <p14:creationId xmlns:p14="http://schemas.microsoft.com/office/powerpoint/2010/main" val="2555234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Thập tự giá, vinh thay; thánh thay! Tội nặng nề, ơn Chúa gánh ngay. </a:t>
            </a:r>
            <a:endParaRPr lang="en-US" dirty="0"/>
          </a:p>
        </p:txBody>
      </p:sp>
    </p:spTree>
    <p:extLst>
      <p:ext uri="{BB962C8B-B14F-4D97-AF65-F5344CB8AC3E}">
        <p14:creationId xmlns:p14="http://schemas.microsoft.com/office/powerpoint/2010/main" val="1851102191"/>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1174</TotalTime>
  <Words>269</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499 TÔI ĐẾN THẬP TỰ GIÁ</vt:lpstr>
      <vt:lpstr>1. Thập tự giá tôi nay đứng bên, Tôi khôn kể xiết những ơn trên, </vt:lpstr>
      <vt:lpstr>Nghèo, đui, rách như tôi khốn thay, Thật tội tình tôi Chúa đã tha. </vt:lpstr>
      <vt:lpstr>Mình tôi hiến nơi chân Chúa Cha, Chiên Con Chúa ở Gô-gô-tha, </vt:lpstr>
      <vt:lpstr>Thập tự giá, vinh thay; thánh thay! Tội nặng nề, ơn Chúa gánh ngay. </vt:lpstr>
      <vt:lpstr>2. Từ khi thấy hư không của tôi, Cho nên phải đến chỗ Vua tôi, </vt:lpstr>
      <vt:lpstr>Jê-sus phán êm êm với tôi: “Thật tội tình ngươi  đã trắng trong.” </vt:lpstr>
      <vt:lpstr>Mình tôi hiến nơi chân Chúa Cha, Chiên Con Chúa ở Gô-gô-tha, </vt:lpstr>
      <vt:lpstr>Thập tự giá, vinh thay; thánh thay! Tội nặng nề, ơn Chúa gánh ngay. </vt:lpstr>
      <vt:lpstr>3. Này tôi đến đem luôn của tôi, Bao nhiêu của báu cũng dâng luôn, </vt:lpstr>
      <vt:lpstr>Hồn tôi cũng dâng cho Chúa luôn, Thật trọn đời tôi đến mãi luôn. </vt:lpstr>
      <vt:lpstr>Mình tôi hiến nơi chân Chúa Cha, Chiên Con Chúa ở Gô-gô-tha, </vt:lpstr>
      <vt:lpstr>Thập tự giá, vinh thay; thánh thay! Tội nặng nề, ơn Chúa gánh ngay. </vt:lpstr>
      <vt:lpstr>4. Nầy tôi đến đi theo Chúa ngay, Trong nơi có huyết đỏ không phai, </vt:lpstr>
      <vt:lpstr>Thờ Vua cách khiêm cung dưới ngai, Thập tự Ngài tôi quyết đến ngay. </vt:lpstr>
      <vt:lpstr>Mình tôi hiến nơi chân Chúa Cha, Chiên Con Chúa ở Gô-gô-tha, </vt:lpstr>
      <vt:lpstr>Thập tự giá, vinh thay; thánh thay! Tội nặng nề, ơn Chúa gánh ngay.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162</cp:revision>
  <dcterms:created xsi:type="dcterms:W3CDTF">2018-01-22T13:58:03Z</dcterms:created>
  <dcterms:modified xsi:type="dcterms:W3CDTF">2018-11-08T04:50:22Z</dcterms:modified>
</cp:coreProperties>
</file>