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11"/>
  </p:notesMasterIdLst>
  <p:sldIdLst>
    <p:sldId id="277" r:id="rId2"/>
    <p:sldId id="269" r:id="rId3"/>
    <p:sldId id="273" r:id="rId4"/>
    <p:sldId id="270" r:id="rId5"/>
    <p:sldId id="274" r:id="rId6"/>
    <p:sldId id="271" r:id="rId7"/>
    <p:sldId id="275" r:id="rId8"/>
    <p:sldId id="272" r:id="rId9"/>
    <p:sldId id="27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25" autoAdjust="0"/>
    <p:restoredTop sz="86410" autoAdjust="0"/>
  </p:normalViewPr>
  <p:slideViewPr>
    <p:cSldViewPr snapToGrid="0">
      <p:cViewPr varScale="1">
        <p:scale>
          <a:sx n="67" d="100"/>
          <a:sy n="67" d="100"/>
        </p:scale>
        <p:origin x="204" y="60"/>
      </p:cViewPr>
      <p:guideLst>
        <p:guide orient="horz" pos="2160"/>
        <p:guide pos="3840"/>
      </p:guideLst>
    </p:cSldViewPr>
  </p:slideViewPr>
  <p:outlineViewPr>
    <p:cViewPr>
      <p:scale>
        <a:sx n="33" d="100"/>
        <a:sy n="33" d="100"/>
      </p:scale>
      <p:origin x="0" y="-90"/>
    </p:cViewPr>
  </p:outlineViewPr>
  <p:notesTextViewPr>
    <p:cViewPr>
      <p:scale>
        <a:sx n="1" d="1"/>
        <a:sy n="1" d="1"/>
      </p:scale>
      <p:origin x="0" y="0"/>
    </p:cViewPr>
  </p:notesTextViewPr>
  <p:sorterViewPr>
    <p:cViewPr>
      <p:scale>
        <a:sx n="100" d="100"/>
        <a:sy n="100" d="100"/>
      </p:scale>
      <p:origin x="0" y="-408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28"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17F45B-B83E-4125-A5B6-A17F88494500}" type="datetimeFigureOut">
              <a:rPr lang="en-US" smtClean="0"/>
              <a:t>11/8/2018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2C579-ABC5-4C15-B55D-5D77711891DF}" type="slidenum">
              <a:rPr lang="en-US" smtClean="0"/>
              <a:t>‹#›</a:t>
            </a:fld>
            <a:endParaRPr lang="en-US"/>
          </a:p>
        </p:txBody>
      </p:sp>
    </p:spTree>
    <p:extLst>
      <p:ext uri="{BB962C8B-B14F-4D97-AF65-F5344CB8AC3E}">
        <p14:creationId xmlns:p14="http://schemas.microsoft.com/office/powerpoint/2010/main" val="263667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325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4975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42789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3287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2910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0895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1719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076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2821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61120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4027633"/>
      </p:ext>
    </p:extLst>
  </p:cSld>
  <p:clrMap bg1="lt1" tx1="dk1" bg2="lt2" tx2="dk2" accent1="accent1" accent2="accent2" accent3="accent3" accent4="accent4" accent5="accent5" accent6="accent6" hlink="hlink" folHlink="folHlink"/>
  <p:sldLayoutIdLst>
    <p:sldLayoutId id="2147483741" r:id="rId1"/>
    <p:sldLayoutId id="2147483754" r:id="rId2"/>
    <p:sldLayoutId id="2147483756" r:id="rId3"/>
    <p:sldLayoutId id="2147483743" r:id="rId4"/>
    <p:sldLayoutId id="2147483745" r:id="rId5"/>
    <p:sldLayoutId id="2147483757" r:id="rId6"/>
    <p:sldLayoutId id="2147483752" r:id="rId7"/>
    <p:sldLayoutId id="2147483758" r:id="rId8"/>
    <p:sldLayoutId id="2147483753" r:id="rId9"/>
    <p:sldLayoutId id="2147483759" r:id="rId10"/>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Thánh</a:t>
            </a:r>
            <a:r>
              <a:rPr lang="en-US" dirty="0"/>
              <a:t> Ca 500</a:t>
            </a:r>
            <a:br>
              <a:rPr lang="en-US" dirty="0"/>
            </a:br>
            <a:r>
              <a:rPr lang="en-US" dirty="0"/>
              <a:t>NHÌN XEM </a:t>
            </a:r>
            <a:br>
              <a:rPr lang="en-US" dirty="0"/>
            </a:br>
            <a:r>
              <a:rPr lang="en-US" dirty="0"/>
              <a:t>CHÚA CỨU THẾ</a:t>
            </a:r>
          </a:p>
        </p:txBody>
      </p:sp>
    </p:spTree>
    <p:extLst>
      <p:ext uri="{BB962C8B-B14F-4D97-AF65-F5344CB8AC3E}">
        <p14:creationId xmlns:p14="http://schemas.microsoft.com/office/powerpoint/2010/main" val="3803943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en-US" dirty="0" smtClean="0"/>
              <a:t>1. </a:t>
            </a:r>
            <a:r>
              <a:rPr lang="vi-VN" dirty="0" smtClean="0"/>
              <a:t>Nhìn cây thập tự, </a:t>
            </a:r>
            <a:r>
              <a:rPr lang="en-US" dirty="0" smtClean="0"/>
              <a:t/>
            </a:r>
            <a:br>
              <a:rPr lang="en-US" dirty="0" smtClean="0"/>
            </a:br>
            <a:r>
              <a:rPr lang="vi-VN" dirty="0" smtClean="0"/>
              <a:t>gẫm Chúa Jê-sus, Phải đóng đinh chịu khổ thay! </a:t>
            </a:r>
          </a:p>
        </p:txBody>
      </p:sp>
    </p:spTree>
    <p:extLst>
      <p:ext uri="{BB962C8B-B14F-4D97-AF65-F5344CB8AC3E}">
        <p14:creationId xmlns:p14="http://schemas.microsoft.com/office/powerpoint/2010/main" val="795123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Hỡi Jê-sus vì sao </a:t>
            </a:r>
            <a:r>
              <a:rPr lang="en-US" dirty="0" smtClean="0"/>
              <a:t/>
            </a:r>
            <a:br>
              <a:rPr lang="en-US" dirty="0" smtClean="0"/>
            </a:br>
            <a:r>
              <a:rPr lang="vi-VN" dirty="0" smtClean="0"/>
              <a:t>huyết tuôn ra, Khổ hình bởi cớ thương ta. </a:t>
            </a:r>
            <a:endParaRPr lang="en-US" dirty="0"/>
          </a:p>
        </p:txBody>
      </p:sp>
    </p:spTree>
    <p:extLst>
      <p:ext uri="{BB962C8B-B14F-4D97-AF65-F5344CB8AC3E}">
        <p14:creationId xmlns:p14="http://schemas.microsoft.com/office/powerpoint/2010/main" val="2775375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smtClean="0"/>
              <a:t>2. Kìa, xem mặt trời </a:t>
            </a:r>
            <a:r>
              <a:rPr lang="en-US" dirty="0" smtClean="0"/>
              <a:t/>
            </a:r>
            <a:br>
              <a:rPr lang="en-US" dirty="0" smtClean="0"/>
            </a:br>
            <a:r>
              <a:rPr lang="vi-VN" dirty="0" smtClean="0"/>
              <a:t>tăm tối ban trưa, </a:t>
            </a:r>
            <a:r>
              <a:rPr lang="en-US" dirty="0" smtClean="0"/>
              <a:t/>
            </a:r>
            <a:br>
              <a:rPr lang="en-US" dirty="0" smtClean="0"/>
            </a:br>
            <a:r>
              <a:rPr lang="vi-VN" dirty="0" smtClean="0"/>
              <a:t>Cả thế gian đều tối tăm; </a:t>
            </a:r>
            <a:endParaRPr lang="en-US" dirty="0"/>
          </a:p>
        </p:txBody>
      </p:sp>
    </p:spTree>
    <p:extLst>
      <p:ext uri="{BB962C8B-B14F-4D97-AF65-F5344CB8AC3E}">
        <p14:creationId xmlns:p14="http://schemas.microsoft.com/office/powerpoint/2010/main" val="1596549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Chính trong đền thờ, </a:t>
            </a:r>
            <a:r>
              <a:rPr lang="en-US" dirty="0" smtClean="0"/>
              <a:t/>
            </a:r>
            <a:br>
              <a:rPr lang="en-US" dirty="0" smtClean="0"/>
            </a:br>
            <a:r>
              <a:rPr lang="vi-VN" dirty="0" smtClean="0"/>
              <a:t>nơi rất tôn nghiêm, </a:t>
            </a:r>
            <a:r>
              <a:rPr lang="en-US" dirty="0" smtClean="0"/>
              <a:t/>
            </a:r>
            <a:br>
              <a:rPr lang="en-US" dirty="0" smtClean="0"/>
            </a:br>
            <a:r>
              <a:rPr lang="vi-VN" dirty="0" smtClean="0"/>
              <a:t>Bức màn phải xé hai ra. </a:t>
            </a:r>
            <a:endParaRPr lang="en-US" dirty="0"/>
          </a:p>
        </p:txBody>
      </p:sp>
    </p:spTree>
    <p:extLst>
      <p:ext uri="{BB962C8B-B14F-4D97-AF65-F5344CB8AC3E}">
        <p14:creationId xmlns:p14="http://schemas.microsoft.com/office/powerpoint/2010/main" val="2852351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smtClean="0"/>
              <a:t>3. Ngài thay tội người, </a:t>
            </a:r>
            <a:r>
              <a:rPr lang="en-US" dirty="0" smtClean="0"/>
              <a:t/>
            </a:r>
            <a:br>
              <a:rPr lang="en-US" dirty="0" smtClean="0"/>
            </a:br>
            <a:r>
              <a:rPr lang="vi-VN" dirty="0" smtClean="0"/>
              <a:t>giải cứu xong xuôi, </a:t>
            </a:r>
            <a:r>
              <a:rPr lang="en-US" dirty="0" smtClean="0"/>
              <a:t/>
            </a:r>
            <a:br>
              <a:rPr lang="en-US" dirty="0" smtClean="0"/>
            </a:br>
            <a:r>
              <a:rPr lang="vi-VN" dirty="0" smtClean="0"/>
              <a:t>Cất tiếng kêu rằng: </a:t>
            </a:r>
            <a:endParaRPr lang="en-US" dirty="0"/>
          </a:p>
        </p:txBody>
      </p:sp>
    </p:spTree>
    <p:extLst>
      <p:ext uri="{BB962C8B-B14F-4D97-AF65-F5344CB8AC3E}">
        <p14:creationId xmlns:p14="http://schemas.microsoft.com/office/powerpoint/2010/main" val="79000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"Hỡi Cha! Muốn giao linh hồn Con ở trong Cha." </a:t>
            </a:r>
            <a:r>
              <a:rPr lang="en-US" dirty="0" smtClean="0"/>
              <a:t/>
            </a:r>
            <a:br>
              <a:rPr lang="en-US" dirty="0" smtClean="0"/>
            </a:br>
            <a:r>
              <a:rPr lang="vi-VN" dirty="0" smtClean="0"/>
              <a:t>Cúi đầu hẳn trút linh ra. </a:t>
            </a:r>
            <a:endParaRPr lang="en-US" dirty="0"/>
          </a:p>
        </p:txBody>
      </p:sp>
    </p:spTree>
    <p:extLst>
      <p:ext uri="{BB962C8B-B14F-4D97-AF65-F5344CB8AC3E}">
        <p14:creationId xmlns:p14="http://schemas.microsoft.com/office/powerpoint/2010/main" val="3008933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smtClean="0"/>
              <a:t>4. Kìa Christ, thật Ngài </a:t>
            </a:r>
            <a:r>
              <a:rPr lang="en-US" dirty="0" smtClean="0"/>
              <a:t/>
            </a:r>
            <a:br>
              <a:rPr lang="en-US" dirty="0" smtClean="0"/>
            </a:br>
            <a:r>
              <a:rPr lang="vi-VN" dirty="0" smtClean="0"/>
              <a:t>hẳn Đấng quang minh, Hỡi chết ôi! mầy phải lui; </a:t>
            </a:r>
            <a:endParaRPr lang="en-US" dirty="0"/>
          </a:p>
        </p:txBody>
      </p:sp>
    </p:spTree>
    <p:extLst>
      <p:ext uri="{BB962C8B-B14F-4D97-AF65-F5344CB8AC3E}">
        <p14:creationId xmlns:p14="http://schemas.microsoft.com/office/powerpoint/2010/main" val="2927787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smtClean="0"/>
              <a:t>Bẻ then địa ngục, </a:t>
            </a:r>
            <a:r>
              <a:rPr lang="en-US" dirty="0" smtClean="0"/>
              <a:t/>
            </a:r>
            <a:br>
              <a:rPr lang="en-US" dirty="0" smtClean="0"/>
            </a:br>
            <a:r>
              <a:rPr lang="vi-VN" dirty="0" smtClean="0"/>
              <a:t>ai sánh Jê-sus, Sống lại, hiển quý vinh quang. </a:t>
            </a:r>
          </a:p>
        </p:txBody>
      </p:sp>
    </p:spTree>
    <p:extLst>
      <p:ext uri="{BB962C8B-B14F-4D97-AF65-F5344CB8AC3E}">
        <p14:creationId xmlns:p14="http://schemas.microsoft.com/office/powerpoint/2010/main" val="4034356734"/>
      </p:ext>
    </p:extLst>
  </p:cSld>
  <p:clrMapOvr>
    <a:masterClrMapping/>
  </p:clrMapOvr>
</p:sld>
</file>

<file path=ppt/theme/theme1.xml><?xml version="1.0" encoding="utf-8"?>
<a:theme xmlns:a="http://schemas.openxmlformats.org/drawingml/2006/main" name="faithstocks-template-powerpoint-00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5C834B2-4A3E-49F7-9EB5-908E626B4A0E}" vid="{6886AF0C-C0C5-4004-8430-67B367CF96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faithstocks-template-powerpoint-001</Template>
  <TotalTime>1160</TotalTime>
  <Words>58</Words>
  <Application>Microsoft Office PowerPoint</Application>
  <PresentationFormat>Widescreen</PresentationFormat>
  <Paragraphs>9</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faithstocks-template-powerpoint-001</vt:lpstr>
      <vt:lpstr>Thánh Ca 500 NHÌN XEM  CHÚA CỨU THẾ</vt:lpstr>
      <vt:lpstr>1. Nhìn cây thập tự,  gẫm Chúa Jê-sus, Phải đóng đinh chịu khổ thay! </vt:lpstr>
      <vt:lpstr>Hỡi Jê-sus vì sao  huyết tuôn ra, Khổ hình bởi cớ thương ta. </vt:lpstr>
      <vt:lpstr>2. Kìa, xem mặt trời  tăm tối ban trưa,  Cả thế gian đều tối tăm; </vt:lpstr>
      <vt:lpstr>Chính trong đền thờ,  nơi rất tôn nghiêm,  Bức màn phải xé hai ra. </vt:lpstr>
      <vt:lpstr>3. Ngài thay tội người,  giải cứu xong xuôi,  Cất tiếng kêu rằng: </vt:lpstr>
      <vt:lpstr>"Hỡi Cha! Muốn giao linh hồn Con ở trong Cha."  Cúi đầu hẳn trút linh ra. </vt:lpstr>
      <vt:lpstr>4. Kìa Christ, thật Ngài  hẳn Đấng quang minh, Hỡi chết ôi! mầy phải lui; </vt:lpstr>
      <vt:lpstr>Bẻ then địa ngục,  ai sánh Jê-sus, Sống lại, hiển quý vinh quang. </vt:lpstr>
    </vt:vector>
  </TitlesOfParts>
  <Company>ASI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TC 092 - Ta Hy Sinh Vì Con Hết   Thánh Ca 92 Ta Hy Sinh Vì Con Hết  1. Ta hy sinh vì con hết, huyết tuôn tim nầy tan tành, đem con ra từ nơi chết, chuộc tội đặng con lại sanh;   Ta đã phó tánh mạng cho con rồi, phó chi cho ta, con ôi?  Ta đã phó tánh mạng cho con rồi, phó chi cho ta, con ôi?  2. Nơi Cha Ta ngự đẹp đẽ,  ngôi Ta sang trọng vô cùng, nhưng Ta vui lòng lâm thế, đê hèn, buồn thảm, hư không;   Ta đã bỏ hết vì con kia rồi, bỏ chi cho Ta, con ôi?  Ta đã bỏ hết vì con kia rồi,  bỏ chi cho Ta, con ôi?  3. Thương con Ta chịu đau khổ, trí con đâu kịp suy lường, đem con lên từ âm phủ, thân nầy chịu bao  đau thương;   Ta đã gánh hết vì con kia rồi, gánh chi cho Ta, con ôi? Ta đã gánh hết vì con kia rồi, gánh chi cho Ta, con ôi?  Thánh Ca 92 Ta Hy Sinh Vì Con Hết  4. Ta vui xa lìa thiên quốc, giáng sanh đem đầy ơn hồng. Yêu thương, tha tội, ban phước, hoàn toàn đều ban nhưng không.   Ta phó hết bửu vật cho con rồi, đem chi cho Ta, con ôi? Ta phó hết bửu vật cho con rồi, đem chi cho Ta, con ôi?</dc:title>
  <dc:creator>Phan Minh Vinh An; Ha Le</dc:creator>
  <cp:lastModifiedBy>An Phan</cp:lastModifiedBy>
  <cp:revision>162</cp:revision>
  <dcterms:created xsi:type="dcterms:W3CDTF">2018-01-22T13:58:03Z</dcterms:created>
  <dcterms:modified xsi:type="dcterms:W3CDTF">2018-11-08T04:50:53Z</dcterms:modified>
</cp:coreProperties>
</file>