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5" r:id="rId5"/>
    <p:sldId id="258" r:id="rId6"/>
    <p:sldId id="266" r:id="rId7"/>
    <p:sldId id="259" r:id="rId8"/>
    <p:sldId id="267" r:id="rId9"/>
    <p:sldId id="260" r:id="rId10"/>
    <p:sldId id="268" r:id="rId11"/>
    <p:sldId id="261" r:id="rId12"/>
    <p:sldId id="269" r:id="rId13"/>
    <p:sldId id="262" r:id="rId14"/>
    <p:sldId id="270" r:id="rId15"/>
    <p:sldId id="263" r:id="rId16"/>
    <p:sldId id="271" r:id="rId17"/>
    <p:sldId id="26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6395" autoAdjust="0"/>
  </p:normalViewPr>
  <p:slideViewPr>
    <p:cSldViewPr snapToGrid="0">
      <p:cViewPr varScale="1">
        <p:scale>
          <a:sx n="99" d="100"/>
          <a:sy n="99" d="100"/>
        </p:scale>
        <p:origin x="106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3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09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6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0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98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91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43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93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3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7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4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501</a:t>
            </a:r>
            <a:br>
              <a:rPr lang="en-US"/>
            </a:br>
            <a:r>
              <a:rPr lang="en-US"/>
              <a:t>TÔI </a:t>
            </a:r>
            <a:r>
              <a:rPr lang="en-US" dirty="0"/>
              <a:t>TIN CHÚA JÊ-SUS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Khi lòng tôi đau thương liền ngước mắt, Linh hồn tôi phải khát khao;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Hỡi Chúa, căn nguyên của đức tin tôi, Bổ đức tin, cứu rỗi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Trong lòng tôi nay tin cậy quả quyết, Christ vì tôi đổ huyết ra;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6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Miễn nhớ luôn luôn bửu huyết Jê-sus, Lỗi của tôi ắt rửa xong.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0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Bây giờ xin cho tôi được thấy Chúa, Vui mừng thay, thỏa chí tôi;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0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Hỡi Chúa, cho tôi hiểu tiếng Christ luôn, Hẳn nếm ơn Chúa chẳng thôi.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17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Trong lòng tôi nay tin cậy quả quyết, Christ vì tôi đổ huyết ra;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3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Miễn nhớ luôn luôn bửu huyết Jê-sus, Lỗi của tôi ắt rửa xong.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3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vi-VN"/>
              <a:t>Trong </a:t>
            </a:r>
            <a:r>
              <a:rPr lang="vi-VN" dirty="0"/>
              <a:t>đời nay không tay nào giúp đỡ, Song nhờ Cha giải cứu tôi;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4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Thảm thiết tôi thay, chẳng biết đi đâu, Nếu Christ đi quá khỏi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2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Trong lòng tôi nay tin cậy quả quyết, Christ vì tôi đổ huyết ra;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5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Miễn nhớ luôn luôn bửu huyết Jê-sus, Lỗi của tôi ắt rửa xong.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7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Con độc sanh thay tôi chịu khốn khổ, Linh hồn tôi sẽ sống luôn;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0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Trước lúc tôi sinh Chúa đã thương tôi, Bởi cớ tôi, Chúa khổ thay!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4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Trong lòng tôi nay tin cậy quả quyết, Christ vì tôi đổ huyết ra;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Miễn nhớ luôn luôn bửu huyết Jê-sus, Lỗi của tôi ắt rửa xong.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536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20</TotalTime>
  <Words>270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Presentation1</vt:lpstr>
      <vt:lpstr>1_Presentation1</vt:lpstr>
      <vt:lpstr>Thánh Ca 501 TÔI TIN CHÚA JÊ-SUS</vt:lpstr>
      <vt:lpstr>1. Trong đời nay không tay nào giúp đỡ, Song nhờ Cha giải cứu tôi; </vt:lpstr>
      <vt:lpstr>Thảm thiết tôi thay, chẳng biết đi đâu, Nếu Christ đi quá khỏi tôi. </vt:lpstr>
      <vt:lpstr>Trong lòng tôi nay tin cậy quả quyết, Christ vì tôi đổ huyết ra; </vt:lpstr>
      <vt:lpstr>Miễn nhớ luôn luôn bửu huyết Jê-sus, Lỗi của tôi ắt rửa xong.</vt:lpstr>
      <vt:lpstr>2. Con độc sanh thay tôi chịu khốn khổ, Linh hồn tôi sẽ sống luôn; </vt:lpstr>
      <vt:lpstr>Trước lúc tôi sinh Chúa đã thương tôi, Bởi cớ tôi, Chúa khổ thay! </vt:lpstr>
      <vt:lpstr>Trong lòng tôi nay tin cậy quả quyết, Christ vì tôi đổ huyết ra; </vt:lpstr>
      <vt:lpstr>Miễn nhớ luôn luôn bửu huyết Jê-sus, Lỗi của tôi ắt rửa xong. </vt:lpstr>
      <vt:lpstr>3. Khi lòng tôi đau thương liền ngước mắt, Linh hồn tôi phải khát khao; </vt:lpstr>
      <vt:lpstr>Hỡi Chúa, căn nguyên của đức tin tôi, Bổ đức tin, cứu rỗi tôi. </vt:lpstr>
      <vt:lpstr>Trong lòng tôi nay tin cậy quả quyết, Christ vì tôi đổ huyết ra; </vt:lpstr>
      <vt:lpstr>Miễn nhớ luôn luôn bửu huyết Jê-sus, Lỗi của tôi ắt rửa xong. </vt:lpstr>
      <vt:lpstr>4. Bây giờ xin cho tôi được thấy Chúa, Vui mừng thay, thỏa chí tôi; </vt:lpstr>
      <vt:lpstr>Hỡi Chúa, cho tôi hiểu tiếng Christ luôn, Hẳn nếm ơn Chúa chẳng thôi. </vt:lpstr>
      <vt:lpstr>Trong lòng tôi nay tin cậy quả quyết, Christ vì tôi đổ huyết ra;</vt:lpstr>
      <vt:lpstr> Miễn nhớ luôn luôn bửu huyết Jê-sus, Lỗi của tôi ắt rửa xong.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5</cp:revision>
  <dcterms:created xsi:type="dcterms:W3CDTF">2018-02-02T02:48:48Z</dcterms:created>
  <dcterms:modified xsi:type="dcterms:W3CDTF">2018-11-03T07:50:35Z</dcterms:modified>
</cp:coreProperties>
</file>