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95" autoAdjust="0"/>
  </p:normalViewPr>
  <p:slideViewPr>
    <p:cSldViewPr snapToGrid="0">
      <p:cViewPr varScale="1">
        <p:scale>
          <a:sx n="95" d="100"/>
          <a:sy n="95" d="100"/>
        </p:scale>
        <p:origin x="3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1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6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1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2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1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39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4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502</a:t>
            </a:r>
            <a:br>
              <a:rPr lang="en-US"/>
            </a:br>
            <a:r>
              <a:rPr lang="en-US"/>
              <a:t>CHÚC </a:t>
            </a:r>
            <a:r>
              <a:rPr lang="en-US" dirty="0"/>
              <a:t>MỪNG HÔN LỄ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thay! Mừng thay phước lớn Chúa ban, nay trai gái thành hôn, cả hai phỉ duyên vui tình. </a:t>
            </a:r>
          </a:p>
        </p:txBody>
      </p:sp>
    </p:spTree>
    <p:extLst>
      <p:ext uri="{BB962C8B-B14F-4D97-AF65-F5344CB8AC3E}">
        <p14:creationId xmlns:p14="http://schemas.microsoft.com/office/powerpoint/2010/main" val="358571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Mừng vui hôn nhân đôi lứa bởi Chúa đính duyên, Vườn Ê-đen kia nghe tiếng Chúa Cha rao truyền.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Mừng vui hôn nhân đôi lứa bởi Chúa đính duyên, Chúng ta khá hát hòa thanh chúc cho gái xuân trai lành.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thay! Mừng thay phước lớn Chúa </a:t>
            </a:r>
            <a:r>
              <a:rPr lang="vi-VN"/>
              <a:t>ban,</a:t>
            </a:r>
            <a:r>
              <a:rPr lang="en-US"/>
              <a:t> bữa</a:t>
            </a:r>
            <a:r>
              <a:rPr lang="vi-VN"/>
              <a:t> </a:t>
            </a:r>
            <a:r>
              <a:rPr lang="vi-VN" dirty="0"/>
              <a:t>nay trai gái thành hôn, cả hai phỉ duyên vui tình.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Lời giao đinh ninh đôi lứa có Chúa chứng minh. Tình yêu thương nhau kia đối núi cao sông dài;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Lời giao đinh ninh đôi lứa có Chúa chứng minh, Đến khi trắng tóc mồi da </a:t>
            </a:r>
            <a:r>
              <a:rPr lang="vi-VN"/>
              <a:t>gái trai</a:t>
            </a:r>
            <a:r>
              <a:rPr lang="en-US"/>
              <a:t> </a:t>
            </a:r>
            <a:r>
              <a:rPr lang="vi-VN"/>
              <a:t>chẳng </a:t>
            </a:r>
            <a:r>
              <a:rPr lang="vi-VN" dirty="0"/>
              <a:t>nên sai lời.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Thanh bình thay! </a:t>
            </a:r>
            <a:br>
              <a:rPr lang="en-US" dirty="0"/>
            </a:br>
            <a:r>
              <a:rPr lang="vi-VN" dirty="0"/>
              <a:t>Vui mừng thay! Mừng thay phước lớn Chúa </a:t>
            </a:r>
            <a:r>
              <a:rPr lang="vi-VN"/>
              <a:t>ban,</a:t>
            </a:r>
            <a:r>
              <a:rPr lang="en-US"/>
              <a:t> bữa</a:t>
            </a:r>
            <a:r>
              <a:rPr lang="vi-VN"/>
              <a:t> </a:t>
            </a:r>
            <a:r>
              <a:rPr lang="vi-VN" dirty="0"/>
              <a:t>nay trai gái thành hôn, cả hai phỉ duyên vui tình.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5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Trời cao bao nhiêu yêu mến khắng khít bấy nhiêu, Cầu Cha ban ơn êm ấm ở trong gia đình,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Trời cao bao nhiêu yêu mến khắng khít bấy nhiêu, Trăm năm quyết chí tình thương tử sinh thủy chung song toàn.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08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</TotalTime>
  <Words>158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Presentation1</vt:lpstr>
      <vt:lpstr>1_Presentation1</vt:lpstr>
      <vt:lpstr>Thánh Ca 502 CHÚC MỪNG HÔN LỄ</vt:lpstr>
      <vt:lpstr>1. Mừng vui hôn nhân đôi lứa bởi Chúa đính duyên, Vườn Ê-đen kia nghe tiếng Chúa Cha rao truyền. </vt:lpstr>
      <vt:lpstr>Mừng vui hôn nhân đôi lứa bởi Chúa đính duyên, Chúng ta khá hát hòa thanh chúc cho gái xuân trai lành. </vt:lpstr>
      <vt:lpstr>Thanh bình thay!  Vui mừng thay! Mừng thay phước lớn Chúa ban, bữa nay trai gái thành hôn, cả hai phỉ duyên vui tình. </vt:lpstr>
      <vt:lpstr>2. Lời giao đinh ninh đôi lứa có Chúa chứng minh. Tình yêu thương nhau kia đối núi cao sông dài; </vt:lpstr>
      <vt:lpstr>Lời giao đinh ninh đôi lứa có Chúa chứng minh, Đến khi trắng tóc mồi da gái trai chẳng nên sai lời. </vt:lpstr>
      <vt:lpstr>Thanh bình thay!  Vui mừng thay! Mừng thay phước lớn Chúa ban, bữa nay trai gái thành hôn, cả hai phỉ duyên vui tình. </vt:lpstr>
      <vt:lpstr>3. Trời cao bao nhiêu yêu mến khắng khít bấy nhiêu, Cầu Cha ban ơn êm ấm ở trong gia đình, </vt:lpstr>
      <vt:lpstr>Trời cao bao nhiêu yêu mến khắng khít bấy nhiêu, Trăm năm quyết chí tình thương tử sinh thủy chung song toàn. </vt:lpstr>
      <vt:lpstr>Thanh bình thay!  Vui mừng thay! Mừng thay phước lớn Chúa ban, nay trai gái thành hôn, cả hai phỉ duyên vui tình.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7</cp:revision>
  <dcterms:created xsi:type="dcterms:W3CDTF">2018-02-02T02:48:48Z</dcterms:created>
  <dcterms:modified xsi:type="dcterms:W3CDTF">2018-12-09T03:16:22Z</dcterms:modified>
</cp:coreProperties>
</file>