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sldIdLst>
    <p:sldId id="256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7" r:id="rId11"/>
    <p:sldId id="263" r:id="rId12"/>
    <p:sldId id="264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4" autoAdjust="0"/>
    <p:restoredTop sz="86395" autoAdjust="0"/>
  </p:normalViewPr>
  <p:slideViewPr>
    <p:cSldViewPr snapToGrid="0">
      <p:cViewPr varScale="1">
        <p:scale>
          <a:sx n="99" d="100"/>
          <a:sy n="99" d="100"/>
        </p:scale>
        <p:origin x="78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1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58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71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16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4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48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79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19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3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3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7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503</a:t>
            </a:r>
            <a:br>
              <a:rPr lang="en-US"/>
            </a:br>
            <a:r>
              <a:rPr lang="en-US"/>
              <a:t>CHÚA </a:t>
            </a:r>
            <a:r>
              <a:rPr lang="en-US" dirty="0"/>
              <a:t>Ở CÙNG ÔNG BÀ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Anh em ta chia tay, chung tiếng cầu xin, Cha Thiêng liêng thêm ơn cho ta hoài,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6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Không bao lâu </a:t>
            </a:r>
            <a:br>
              <a:rPr lang="en-US"/>
            </a:br>
            <a:r>
              <a:rPr lang="vi-VN"/>
              <a:t>anh </a:t>
            </a:r>
            <a:r>
              <a:rPr lang="vi-VN" dirty="0"/>
              <a:t>em ta vui mừng,</a:t>
            </a:r>
            <a:br>
              <a:rPr lang="en-US" dirty="0"/>
            </a:br>
            <a:r>
              <a:rPr lang="vi-VN" dirty="0"/>
              <a:t>Lại gặp gỡ nhau họp </a:t>
            </a:r>
            <a:br>
              <a:rPr lang="en-US" dirty="0"/>
            </a:br>
            <a:r>
              <a:rPr lang="vi-VN" dirty="0"/>
              <a:t>mặt khen ngợi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Nơi chân Chúa </a:t>
            </a:r>
            <a:br>
              <a:rPr lang="en-US" dirty="0"/>
            </a:br>
            <a:r>
              <a:rPr lang="vi-VN" dirty="0"/>
              <a:t>sẽ thấy nhau! Thấy nhau luôn cho thỏa lòng nầy.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5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Nơi chân Chúa </a:t>
            </a:r>
            <a:br>
              <a:rPr lang="en-US" dirty="0"/>
            </a:br>
            <a:r>
              <a:rPr lang="vi-VN" dirty="0"/>
              <a:t>sẽ thấy nhau Dẫu ta chia tay tạm biệt nhưng lại gặp.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4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vi-VN" dirty="0"/>
              <a:t>Anh em ta chia tay, mong sẽ gặp nhau, </a:t>
            </a:r>
            <a:r>
              <a:rPr lang="en-US" dirty="0"/>
              <a:t>      </a:t>
            </a:r>
            <a:r>
              <a:rPr lang="vi-VN" dirty="0"/>
              <a:t>Yêu thương không phai, tâm linh giao cảm;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Xin Cha chăn nuôi anh em ta cả! Nguyền nguồn phước thiêng đượm nhuần linh hồn hoài!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5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Nơi chân Chúa </a:t>
            </a:r>
            <a:br>
              <a:rPr lang="en-US" dirty="0"/>
            </a:br>
            <a:r>
              <a:rPr lang="vi-VN" dirty="0"/>
              <a:t>sẽ thấy nhau! Thấy nhau luôn cho thỏa lòng nầy.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4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Nơi chân Chúa </a:t>
            </a:r>
            <a:br>
              <a:rPr lang="en-US" dirty="0"/>
            </a:br>
            <a:r>
              <a:rPr lang="vi-VN" dirty="0"/>
              <a:t>sẽ thấy nhau Dẫu ta chia tay tạm biệt nhưng lại gặp.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5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Anh em ta chia tay, mong sẽ gặp nhau,</a:t>
            </a:r>
            <a:br>
              <a:rPr lang="en-US" dirty="0"/>
            </a:br>
            <a:r>
              <a:rPr lang="vi-VN" dirty="0"/>
              <a:t>Mong sao anh em </a:t>
            </a:r>
            <a:br>
              <a:rPr lang="en-US" dirty="0"/>
            </a:br>
            <a:r>
              <a:rPr lang="vi-VN" dirty="0"/>
              <a:t>thêm ơn dư dật,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4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Xông hương kêu xin Vua trên thiên đàng.</a:t>
            </a:r>
            <a:br>
              <a:rPr lang="en-US" dirty="0"/>
            </a:br>
            <a:r>
              <a:rPr lang="vi-VN" dirty="0"/>
              <a:t>Hằng dìu dắt che chở </a:t>
            </a:r>
            <a:br>
              <a:rPr lang="en-US" dirty="0"/>
            </a:br>
            <a:r>
              <a:rPr lang="vi-VN" dirty="0"/>
              <a:t>bầy chiên của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3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Nơi chân Chúa </a:t>
            </a:r>
            <a:br>
              <a:rPr lang="en-US" dirty="0"/>
            </a:br>
            <a:r>
              <a:rPr lang="vi-VN" dirty="0"/>
              <a:t>sẽ thấy nhau! Thấy nhau luôn cho thỏa lòng nầy.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9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Nơi chân Chúa </a:t>
            </a:r>
            <a:br>
              <a:rPr lang="en-US" dirty="0"/>
            </a:br>
            <a:r>
              <a:rPr lang="vi-VN" dirty="0"/>
              <a:t>sẽ thấy nhau Dẫu ta chia tay tạm biệt nhưng lại gặp.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7302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1_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ument Themes.potx" id="{6A44481B-8EE0-4478-8270-5C7A3D7973D1}" vid="{BC5D5854-44EB-413B-9822-CB9A1AE0F1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25</TotalTime>
  <Words>110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Presentation1</vt:lpstr>
      <vt:lpstr>1_Presentation1</vt:lpstr>
      <vt:lpstr>Thánh Ca 503 CHÚA Ở CÙNG ÔNG BÀ</vt:lpstr>
      <vt:lpstr>1. Anh em ta chia tay, mong sẽ gặp nhau,       Yêu thương không phai, tâm linh giao cảm; </vt:lpstr>
      <vt:lpstr>Xin Cha chăn nuôi anh em ta cả! Nguyền nguồn phước thiêng đượm nhuần linh hồn hoài! </vt:lpstr>
      <vt:lpstr>Nơi chân Chúa  sẽ thấy nhau! Thấy nhau luôn cho thỏa lòng nầy. </vt:lpstr>
      <vt:lpstr>Nơi chân Chúa  sẽ thấy nhau Dẫu ta chia tay tạm biệt nhưng lại gặp. </vt:lpstr>
      <vt:lpstr>2. Anh em ta chia tay, mong sẽ gặp nhau, Mong sao anh em  thêm ơn dư dật, </vt:lpstr>
      <vt:lpstr>Xông hương kêu xin Vua trên thiên đàng. Hằng dìu dắt che chở  bầy chiên của Ngài.</vt:lpstr>
      <vt:lpstr>Nơi chân Chúa  sẽ thấy nhau! Thấy nhau luôn cho thỏa lòng nầy. </vt:lpstr>
      <vt:lpstr>Nơi chân Chúa  sẽ thấy nhau Dẫu ta chia tay tạm biệt nhưng lại gặp. </vt:lpstr>
      <vt:lpstr>3. Anh em ta chia tay, chung tiếng cầu xin, Cha Thiêng liêng thêm ơn cho ta hoài, </vt:lpstr>
      <vt:lpstr>Không bao lâu  anh em ta vui mừng, Lại gặp gỡ nhau họp  mặt khen ngợi Ngài. </vt:lpstr>
      <vt:lpstr>Nơi chân Chúa  sẽ thấy nhau! Thấy nhau luôn cho thỏa lòng nầy. </vt:lpstr>
      <vt:lpstr>Nơi chân Chúa  sẽ thấy nhau Dẫu ta chia tay tạm biệt nhưng lại gặp.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8</cp:revision>
  <dcterms:created xsi:type="dcterms:W3CDTF">2018-02-02T02:48:48Z</dcterms:created>
  <dcterms:modified xsi:type="dcterms:W3CDTF">2018-11-03T07:50:00Z</dcterms:modified>
</cp:coreProperties>
</file>