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5" r:id="rId4"/>
    <p:sldId id="258" r:id="rId5"/>
    <p:sldId id="272" r:id="rId6"/>
    <p:sldId id="259" r:id="rId7"/>
    <p:sldId id="266" r:id="rId8"/>
    <p:sldId id="260" r:id="rId9"/>
    <p:sldId id="267" r:id="rId10"/>
    <p:sldId id="261" r:id="rId11"/>
    <p:sldId id="268" r:id="rId12"/>
    <p:sldId id="262" r:id="rId13"/>
    <p:sldId id="269" r:id="rId14"/>
    <p:sldId id="263" r:id="rId15"/>
    <p:sldId id="270" r:id="rId16"/>
    <p:sldId id="26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95" autoAdjust="0"/>
  </p:normalViewPr>
  <p:slideViewPr>
    <p:cSldViewPr snapToGrid="0">
      <p:cViewPr varScale="1">
        <p:scale>
          <a:sx n="67" d="100"/>
          <a:sy n="67" d="100"/>
        </p:scale>
        <p:origin x="20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504</a:t>
            </a:r>
            <a:br>
              <a:rPr lang="en-US"/>
            </a:br>
            <a:r>
              <a:rPr lang="en-US"/>
              <a:t>ĐÔI </a:t>
            </a:r>
            <a:r>
              <a:rPr lang="en-US" dirty="0"/>
              <a:t>NHẠN BAY CAO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Lạy Đức Chúa Con, này hai tay Cùng đưa lên khấn nguyện Chúa;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5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nắm hai tay, chúc phước lành, Cho gương tiết nghĩa nêu cao.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8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6. Lạy Đức Thánh Linh, cặp uyên ương Quỳ xin ơn Chúa phủ khắp!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72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Chín trái thiêng liêng rất tốt lành, Như hương thắm suốt gia môn.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0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7. Nguyện cánh Chúa nhân từ bao phủ! Hiển minh xóa bóng mờ tối!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58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Bước đến đền thờ Đấng Chí thiện, Phu thê chiêm ngưỡng thiên ân.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8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8.Vợ hiến trái tim vàng cho Cha, Chồng hy sinh, sống vì Chúa!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84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Dốc chí đi theo Đấng cứu mình. Mai sau đến nước vinh quang.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0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</a:t>
            </a:r>
            <a:r>
              <a:rPr lang="vi-VN" dirty="0" smtClean="0"/>
              <a:t>Lời </a:t>
            </a:r>
            <a:r>
              <a:rPr lang="vi-VN" dirty="0"/>
              <a:t>Thánh Chúa trong vườn Ê-đen, Hiệp uyên ương, cánh liền cánh.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9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Kết ước nên duyên, hãy hát mừng Ơn cao quý Chúa ban luôn.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8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Hiện có Đấng Chân Thần Ba Ngôi, Cũng cho đôi lứa hưởng phước Kết ước đinh ninh,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2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nghĩa đá vàng Muôn năm vững chắc, không phai.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4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Dầu đá nát, chứng đạo phu thê, Tình yêu thương tốt đẹp mãi.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6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Khóm quế xinh tươi với gốc hòe Rung rinh trước gió xuân vui.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8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Lạy Đức Chúa Cha, này tân nương Cùng tân lang trước mặt Chúa: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2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Dưới bóng oai nghi, Chúa giữ gìn Nhân duyên thánh khiết, cao siêu.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7207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</TotalTime>
  <Words>260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504 ĐÔI NHẠN BAY CAO</vt:lpstr>
      <vt:lpstr>1. Lời Thánh Chúa trong vườn Ê-đen, Hiệp uyên ương, cánh liền cánh. </vt:lpstr>
      <vt:lpstr>Kết ước nên duyên, hãy hát mừng Ơn cao quý Chúa ban luôn. </vt:lpstr>
      <vt:lpstr>2. Hiện có Đấng Chân Thần Ba Ngôi, Cũng cho đôi lứa hưởng phước Kết ước đinh ninh, </vt:lpstr>
      <vt:lpstr>nghĩa đá vàng Muôn năm vững chắc, không phai. </vt:lpstr>
      <vt:lpstr>3. Dầu đá nát, chứng đạo phu thê, Tình yêu thương tốt đẹp mãi. </vt:lpstr>
      <vt:lpstr>Khóm quế xinh tươi với gốc hòe Rung rinh trước gió xuân vui. </vt:lpstr>
      <vt:lpstr>4. Lạy Đức Chúa Cha, này tân nương Cùng tân lang trước mặt Chúa: </vt:lpstr>
      <vt:lpstr>Dưới bóng oai nghi, Chúa giữ gìn Nhân duyên thánh khiết, cao siêu. </vt:lpstr>
      <vt:lpstr>5. Lạy Đức Chúa Con, này hai tay Cùng đưa lên khấn nguyện Chúa; </vt:lpstr>
      <vt:lpstr>Chúa nắm hai tay, chúc phước lành, Cho gương tiết nghĩa nêu cao. </vt:lpstr>
      <vt:lpstr>6. Lạy Đức Thánh Linh, cặp uyên ương Quỳ xin ơn Chúa phủ khắp! </vt:lpstr>
      <vt:lpstr>Chín trái thiêng liêng rất tốt lành, Như hương thắm suốt gia môn. </vt:lpstr>
      <vt:lpstr>7. Nguyện cánh Chúa nhân từ bao phủ! Hiển minh xóa bóng mờ tối! </vt:lpstr>
      <vt:lpstr>Bước đến đền thờ Đấng Chí thiện, Phu thê chiêm ngưỡng thiên ân. </vt:lpstr>
      <vt:lpstr>8.Vợ hiến trái tim vàng cho Cha, Chồng hy sinh, sống vì Chúa! </vt:lpstr>
      <vt:lpstr>Dốc chí đi theo Đấng cứu mình. Mai sau đến nước vinh quang.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An Phan</cp:lastModifiedBy>
  <cp:revision>7</cp:revision>
  <dcterms:created xsi:type="dcterms:W3CDTF">2018-02-02T02:48:48Z</dcterms:created>
  <dcterms:modified xsi:type="dcterms:W3CDTF">2018-11-08T04:04:50Z</dcterms:modified>
</cp:coreProperties>
</file>