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3" r:id="rId5"/>
    <p:sldId id="258" r:id="rId6"/>
    <p:sldId id="264" r:id="rId7"/>
    <p:sldId id="259" r:id="rId8"/>
    <p:sldId id="265" r:id="rId9"/>
    <p:sldId id="269" r:id="rId10"/>
    <p:sldId id="270" r:id="rId11"/>
    <p:sldId id="261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6395" autoAdjust="0"/>
  </p:normalViewPr>
  <p:slideViewPr>
    <p:cSldViewPr snapToGrid="0">
      <p:cViewPr varScale="1">
        <p:scale>
          <a:sx n="99" d="100"/>
          <a:sy n="99" d="100"/>
        </p:scale>
        <p:origin x="106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4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1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8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2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0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9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23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67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3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3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505</a:t>
            </a:r>
            <a:br>
              <a:rPr lang="en-US"/>
            </a:br>
            <a:r>
              <a:rPr lang="en-US"/>
              <a:t>NÔ-ÊN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Bình yên cho đất, </a:t>
            </a:r>
            <a:br>
              <a:rPr lang="en-US" dirty="0"/>
            </a:br>
            <a:r>
              <a:rPr lang="vi-VN" dirty="0"/>
              <a:t>trời được vang danh, </a:t>
            </a:r>
            <a:br>
              <a:rPr lang="en-US" dirty="0"/>
            </a:br>
            <a:r>
              <a:rPr lang="vi-VN" dirty="0"/>
              <a:t>Bữa ân trạch này khắp cõi người ta;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0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Ngàn muôn thiên sứ </a:t>
            </a:r>
            <a:br>
              <a:rPr lang="en-US" dirty="0"/>
            </a:br>
            <a:r>
              <a:rPr lang="vi-VN" dirty="0"/>
              <a:t>cùng hiệp hoan ca, </a:t>
            </a:r>
            <a:br>
              <a:rPr lang="en-US" dirty="0"/>
            </a:br>
            <a:r>
              <a:rPr lang="vi-VN" dirty="0"/>
              <a:t>Hát tôn vinh danh Ngài bữa nay sinh 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4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 </a:t>
            </a:r>
            <a:br>
              <a:rPr lang="en-US" dirty="0"/>
            </a:br>
            <a:r>
              <a:rPr lang="vi-VN" dirty="0"/>
              <a:t>Hát lên mừng thay! </a:t>
            </a:r>
            <a:br>
              <a:rPr lang="en-US" dirty="0"/>
            </a:br>
            <a:r>
              <a:rPr lang="vi-VN" dirty="0"/>
              <a:t>Jê-sus, Con Chúa </a:t>
            </a:r>
            <a:br>
              <a:rPr lang="en-US" dirty="0"/>
            </a:br>
            <a:r>
              <a:rPr lang="vi-VN" dirty="0"/>
              <a:t>giáng thế ngày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6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Trời cao sa xuống,</a:t>
            </a:r>
            <a:br>
              <a:rPr lang="en-US" dirty="0"/>
            </a:br>
            <a:r>
              <a:rPr lang="vi-VN" dirty="0"/>
              <a:t>trần tục đem lên,</a:t>
            </a:r>
            <a:br>
              <a:rPr lang="en-US" dirty="0"/>
            </a:br>
            <a:r>
              <a:rPr lang="vi-VN" dirty="0"/>
              <a:t>Hỡi anh em mình,</a:t>
            </a:r>
            <a:br>
              <a:rPr lang="en-US" dirty="0"/>
            </a:br>
            <a:r>
              <a:rPr lang="vi-VN" dirty="0"/>
              <a:t>hát vui “Nô-ên”.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0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Trời thanh sao sáng, người lặng im trang, </a:t>
            </a:r>
            <a:br>
              <a:rPr lang="en-US" dirty="0"/>
            </a:br>
            <a:r>
              <a:rPr lang="vi-VN" dirty="0"/>
              <a:t>Bỗng đâu mục đồng</a:t>
            </a:r>
            <a:br>
              <a:rPr lang="en-US" dirty="0"/>
            </a:br>
            <a:r>
              <a:rPr lang="vi-VN" dirty="0"/>
              <a:t>ngó thấy hào quang;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đương kinh hãi,</a:t>
            </a:r>
            <a:br>
              <a:rPr lang="en-US" dirty="0"/>
            </a:br>
            <a:r>
              <a:rPr lang="vi-VN" dirty="0"/>
              <a:t>hồi hộp không an, </a:t>
            </a:r>
            <a:br>
              <a:rPr lang="en-US" dirty="0"/>
            </a:br>
            <a:r>
              <a:rPr lang="vi-VN" dirty="0"/>
              <a:t>Có ngôi thiên thần báo tin đinh ninh.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5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 </a:t>
            </a:r>
            <a:br>
              <a:rPr lang="en-US" dirty="0"/>
            </a:br>
            <a:r>
              <a:rPr lang="vi-VN" dirty="0"/>
              <a:t>Hát lên mừng thay! </a:t>
            </a:r>
            <a:br>
              <a:rPr lang="en-US" dirty="0"/>
            </a:br>
            <a:r>
              <a:rPr lang="vi-VN" dirty="0"/>
              <a:t>Jê-sus, Con Chúa </a:t>
            </a:r>
            <a:br>
              <a:rPr lang="en-US" dirty="0"/>
            </a:br>
            <a:r>
              <a:rPr lang="vi-VN" dirty="0"/>
              <a:t>giáng thế ngày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Trời cao sa xuống,</a:t>
            </a:r>
            <a:br>
              <a:rPr lang="en-US" dirty="0"/>
            </a:br>
            <a:r>
              <a:rPr lang="vi-VN" dirty="0"/>
              <a:t>trần tục đem lên,</a:t>
            </a:r>
            <a:br>
              <a:rPr lang="en-US" dirty="0"/>
            </a:br>
            <a:r>
              <a:rPr lang="vi-VN" dirty="0"/>
              <a:t>Hỡi anh em mình,</a:t>
            </a:r>
            <a:br>
              <a:rPr lang="en-US" dirty="0"/>
            </a:br>
            <a:r>
              <a:rPr lang="vi-VN" dirty="0"/>
              <a:t>hát vui “Nô-ên”.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0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Thành tên Đa-vít này thật không sai, Hỡi các mục đồng kíp đến mà coi,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8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Kìa con thơ bé </a:t>
            </a:r>
            <a:br>
              <a:rPr lang="en-US" dirty="0"/>
            </a:br>
            <a:r>
              <a:rPr lang="vi-VN" dirty="0"/>
              <a:t>đùm bọc trong khăn, </a:t>
            </a:r>
            <a:br>
              <a:rPr lang="en-US" dirty="0"/>
            </a:br>
            <a:r>
              <a:rPr lang="vi-VN" dirty="0"/>
              <a:t>Vốn Con trên trời xuống thăm nhân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2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Ha-lê-lu-gia! </a:t>
            </a:r>
            <a:br>
              <a:rPr lang="en-US" dirty="0"/>
            </a:br>
            <a:r>
              <a:rPr lang="vi-VN" dirty="0"/>
              <a:t>Hát lên mừng thay! </a:t>
            </a:r>
            <a:br>
              <a:rPr lang="en-US" dirty="0"/>
            </a:br>
            <a:r>
              <a:rPr lang="vi-VN" dirty="0"/>
              <a:t>Jê-sus, Con Chúa </a:t>
            </a:r>
            <a:br>
              <a:rPr lang="en-US" dirty="0"/>
            </a:br>
            <a:r>
              <a:rPr lang="vi-VN" dirty="0"/>
              <a:t>giáng thế ngày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Trời cao sa xuống,</a:t>
            </a:r>
            <a:br>
              <a:rPr lang="en-US" dirty="0"/>
            </a:br>
            <a:r>
              <a:rPr lang="vi-VN" dirty="0"/>
              <a:t>trần tục đem lên,</a:t>
            </a:r>
            <a:br>
              <a:rPr lang="en-US" dirty="0"/>
            </a:br>
            <a:r>
              <a:rPr lang="vi-VN" dirty="0"/>
              <a:t>Hỡi anh em mình,</a:t>
            </a:r>
            <a:br>
              <a:rPr lang="en-US" dirty="0"/>
            </a:br>
            <a:r>
              <a:rPr lang="vi-VN" dirty="0"/>
              <a:t>hát vui “Nô-ên”.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55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28</TotalTime>
  <Words>76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Presentation1</vt:lpstr>
      <vt:lpstr>1_Presentation1</vt:lpstr>
      <vt:lpstr>Thánh Ca 505 NÔ-ÊN </vt:lpstr>
      <vt:lpstr>1. Trời thanh sao sáng, người lặng im trang,  Bỗng đâu mục đồng ngó thấy hào quang; </vt:lpstr>
      <vt:lpstr>Lòng đương kinh hãi, hồi hộp không an,  Có ngôi thiên thần báo tin đinh ninh. </vt:lpstr>
      <vt:lpstr>Ha-lê-lu-gia!  Hát lên mừng thay!  Jê-sus, Con Chúa  giáng thế ngày nay. </vt:lpstr>
      <vt:lpstr>Trời cao sa xuống, trần tục đem lên, Hỡi anh em mình, hát vui “Nô-ên”. </vt:lpstr>
      <vt:lpstr>2. Thành tên Đa-vít này thật không sai, Hỡi các mục đồng kíp đến mà coi,</vt:lpstr>
      <vt:lpstr> Kìa con thơ bé  đùm bọc trong khăn,  Vốn Con trên trời xuống thăm nhân gian. </vt:lpstr>
      <vt:lpstr>Ha-lê-lu-gia!  Hát lên mừng thay!  Jê-sus, Con Chúa  giáng thế ngày nay. </vt:lpstr>
      <vt:lpstr>Trời cao sa xuống, trần tục đem lên, Hỡi anh em mình, hát vui “Nô-ên”. </vt:lpstr>
      <vt:lpstr>3. Bình yên cho đất,  trời được vang danh,  Bữa ân trạch này khắp cõi người ta; </vt:lpstr>
      <vt:lpstr>Ngàn muôn thiên sứ  cùng hiệp hoan ca,  Hát tôn vinh danh Ngài bữa nay sinh ra. </vt:lpstr>
      <vt:lpstr>Ha-lê-lu-gia!  Hát lên mừng thay!  Jê-sus, Con Chúa  giáng thế ngày nay. </vt:lpstr>
      <vt:lpstr>Trời cao sa xuống, trần tục đem lên, Hỡi anh em mình, hát vui “Nô-ên”.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10</cp:revision>
  <dcterms:created xsi:type="dcterms:W3CDTF">2018-02-02T02:48:48Z</dcterms:created>
  <dcterms:modified xsi:type="dcterms:W3CDTF">2018-11-03T07:49:26Z</dcterms:modified>
</cp:coreProperties>
</file>