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2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7" r:id="rId9"/>
    <p:sldId id="273" r:id="rId10"/>
    <p:sldId id="274" r:id="rId11"/>
    <p:sldId id="261" r:id="rId12"/>
    <p:sldId id="269" r:id="rId13"/>
    <p:sldId id="275" r:id="rId14"/>
    <p:sldId id="276" r:id="rId15"/>
    <p:sldId id="263" r:id="rId16"/>
    <p:sldId id="27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95" autoAdjust="0"/>
  </p:normalViewPr>
  <p:slideViewPr>
    <p:cSldViewPr snapToGrid="0">
      <p:cViewPr varScale="1">
        <p:scale>
          <a:sx n="66" d="100"/>
          <a:sy n="66" d="100"/>
        </p:scale>
        <p:origin x="2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86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4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9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506 </a:t>
            </a:r>
            <a:br>
              <a:rPr lang="en-US"/>
            </a:br>
            <a:r>
              <a:rPr lang="en-US"/>
              <a:t>MỪNG THAY NÔ-ÊN!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Bọn chăn chiên kia bôn ba tới máng cỏ hoang; Lần theo Sao Mai, bác sĩ viếng thăm Nhi Đồng.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tôn kính Con đem quý lễ dâng trước chân. Xót thương Con Thánh vì ai giáng lâm ở nơi đê hèn.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2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</a:t>
            </a:r>
            <a:r>
              <a:rPr lang="vi-VN"/>
              <a:t>thay!</a:t>
            </a:r>
            <a:br>
              <a:rPr lang="en-US"/>
            </a:br>
            <a:r>
              <a:rPr lang="vi-VN"/>
              <a:t>Mừng thay</a:t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thánh chí tôn,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8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/>
              <a:t>Đoái thương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thế lầm </a:t>
            </a:r>
            <a:r>
              <a:rPr lang="vi-VN"/>
              <a:t>than,</a:t>
            </a:r>
            <a:br>
              <a:rPr lang="en-US"/>
            </a:br>
            <a:r>
              <a:rPr lang="vi-VN"/>
              <a:t>Bỏ </a:t>
            </a:r>
            <a:r>
              <a:rPr lang="vi-VN" dirty="0"/>
              <a:t>ngôi hiển </a:t>
            </a:r>
            <a:r>
              <a:rPr lang="vi-VN"/>
              <a:t>vinh,</a:t>
            </a:r>
            <a:br>
              <a:rPr lang="en-US"/>
            </a:br>
            <a:r>
              <a:rPr lang="vi-VN"/>
              <a:t>lâm </a:t>
            </a:r>
            <a:r>
              <a:rPr lang="vi-VN" dirty="0"/>
              <a:t>phàm.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Mừng thay Nô-ên, Đêm Thánh chiếu sáng vinh quang; Hạnh thay muôn dân, vinh hiển thay Vua thiên đàng;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Mừng thay Nô-ên, đêm thánh chiếu sáng vinh quang, Ấy đêm ân điển bình an, thế gian hưởng ân Thiên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</a:t>
            </a:r>
            <a:r>
              <a:rPr lang="vi-VN"/>
              <a:t>thay!</a:t>
            </a:r>
            <a:br>
              <a:rPr lang="en-US"/>
            </a:br>
            <a:r>
              <a:rPr lang="vi-VN"/>
              <a:t>Mừng thay</a:t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thánh chí tôn,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/>
              <a:t>Đoái thương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thế lầm </a:t>
            </a:r>
            <a:r>
              <a:rPr lang="vi-VN"/>
              <a:t>than,</a:t>
            </a:r>
            <a:br>
              <a:rPr lang="en-US"/>
            </a:br>
            <a:r>
              <a:rPr lang="vi-VN"/>
              <a:t>Bỏ </a:t>
            </a:r>
            <a:r>
              <a:rPr lang="vi-VN" dirty="0"/>
              <a:t>ngôi hiển </a:t>
            </a:r>
            <a:r>
              <a:rPr lang="vi-VN"/>
              <a:t>vinh,</a:t>
            </a:r>
            <a:br>
              <a:rPr lang="en-US"/>
            </a:br>
            <a:r>
              <a:rPr lang="vi-VN"/>
              <a:t>lâm </a:t>
            </a:r>
            <a:r>
              <a:rPr lang="vi-VN" dirty="0"/>
              <a:t>phàm.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</a:t>
            </a:r>
            <a:r>
              <a:rPr lang="vi-VN"/>
              <a:t>Mừng </a:t>
            </a:r>
            <a:r>
              <a:rPr lang="vi-VN" dirty="0"/>
              <a:t>thay Nô-ên, </a:t>
            </a:r>
            <a:br>
              <a:rPr lang="en-US" dirty="0"/>
            </a:br>
            <a:r>
              <a:rPr lang="vi-VN" dirty="0"/>
              <a:t>đêm thánh Đấng Christ giáng sinh, Đồng thinh thiên binh thiên sứ </a:t>
            </a:r>
            <a:br>
              <a:rPr lang="en-US" dirty="0"/>
            </a:br>
            <a:r>
              <a:rPr lang="vi-VN" dirty="0"/>
              <a:t>hát rao Tin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Mừng thay Nô-ên, </a:t>
            </a:r>
            <a:br>
              <a:rPr lang="en-US" dirty="0"/>
            </a:br>
            <a:r>
              <a:rPr lang="vi-VN" dirty="0"/>
              <a:t>đêm thánh Đấng Christ giáng sinh. Ấy đêm Thánh Chúa tìm ta giải nguy, thoát ly khổ hình.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</a:t>
            </a:r>
            <a:r>
              <a:rPr lang="vi-VN"/>
              <a:t>thay!</a:t>
            </a:r>
            <a:br>
              <a:rPr lang="en-US"/>
            </a:br>
            <a:r>
              <a:rPr lang="vi-VN"/>
              <a:t>Mừng thay</a:t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thánh chí tôn,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/>
              <a:t>Đoái thương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thế lầm </a:t>
            </a:r>
            <a:r>
              <a:rPr lang="vi-VN"/>
              <a:t>than,</a:t>
            </a:r>
            <a:br>
              <a:rPr lang="en-US"/>
            </a:br>
            <a:r>
              <a:rPr lang="vi-VN"/>
              <a:t>Bỏ </a:t>
            </a:r>
            <a:r>
              <a:rPr lang="vi-VN" dirty="0"/>
              <a:t>ngôi hiển </a:t>
            </a:r>
            <a:r>
              <a:rPr lang="vi-VN"/>
              <a:t>vinh,</a:t>
            </a:r>
            <a:br>
              <a:rPr lang="en-US"/>
            </a:br>
            <a:r>
              <a:rPr lang="vi-VN"/>
              <a:t>lâm </a:t>
            </a:r>
            <a:r>
              <a:rPr lang="vi-VN" dirty="0"/>
              <a:t>phàm.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Mừng thay Nô-ên, </a:t>
            </a:r>
            <a:br>
              <a:rPr lang="en-US" dirty="0"/>
            </a:br>
            <a:r>
              <a:rPr lang="vi-VN" dirty="0"/>
              <a:t>Con Thánh bữa nay giáng lâm, Tại Bết-lê-hem nơi máng cỏ kia Christ nằm.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Mừng thay Nô-ên,</a:t>
            </a:r>
            <a:br>
              <a:rPr lang="en-US" dirty="0"/>
            </a:br>
            <a:r>
              <a:rPr lang="vi-VN" dirty="0"/>
              <a:t>Con Thánh bữa nay giáng lâm, Thánh thay, Chúa tể toàn năng bỏ ngôi hiển vinh, lâm phàm.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</a:t>
            </a:r>
            <a:r>
              <a:rPr lang="vi-VN"/>
              <a:t>thay!</a:t>
            </a:r>
            <a:br>
              <a:rPr lang="en-US"/>
            </a:br>
            <a:r>
              <a:rPr lang="vi-VN"/>
              <a:t>Mừng thay</a:t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thánh chí tôn,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/>
              <a:t>Đoái thương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thế lầm </a:t>
            </a:r>
            <a:r>
              <a:rPr lang="vi-VN"/>
              <a:t>than,</a:t>
            </a:r>
            <a:br>
              <a:rPr lang="en-US"/>
            </a:br>
            <a:r>
              <a:rPr lang="vi-VN"/>
              <a:t>Bỏ </a:t>
            </a:r>
            <a:r>
              <a:rPr lang="vi-VN" dirty="0"/>
              <a:t>ngôi hiển </a:t>
            </a:r>
            <a:r>
              <a:rPr lang="vi-VN"/>
              <a:t>vinh,</a:t>
            </a:r>
            <a:br>
              <a:rPr lang="en-US"/>
            </a:br>
            <a:r>
              <a:rPr lang="vi-VN"/>
              <a:t>lâm </a:t>
            </a:r>
            <a:r>
              <a:rPr lang="vi-VN" dirty="0"/>
              <a:t>phàm.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742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ppt/theme/theme2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38</TotalTime>
  <Words>150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1_Presentation1</vt:lpstr>
      <vt:lpstr>Presentation1</vt:lpstr>
      <vt:lpstr>Thánh Ca 506  MỪNG THAY NÔ-ÊN!</vt:lpstr>
      <vt:lpstr>1. Mừng thay Nô-ên,  đêm thánh Đấng Christ giáng sinh, Đồng thinh thiên binh thiên sứ  hát rao Tin Lành. </vt:lpstr>
      <vt:lpstr>Mừng thay Nô-ên,  đêm thánh Đấng Christ giáng sinh. Ấy đêm Thánh Chúa tìm ta giải nguy, thoát ly khổ hình. </vt:lpstr>
      <vt:lpstr>Thanh bình thay!  Vui mừng thay! Mừng thay Chúa thánh chí tôn,</vt:lpstr>
      <vt:lpstr> Đoái thương nhân thế lầm than, Bỏ ngôi hiển vinh, lâm phàm. </vt:lpstr>
      <vt:lpstr>2. Mừng thay Nô-ên,  Con Thánh bữa nay giáng lâm, Tại Bết-lê-hem nơi máng cỏ kia Christ nằm. </vt:lpstr>
      <vt:lpstr>Mừng thay Nô-ên, Con Thánh bữa nay giáng lâm, Thánh thay, Chúa tể toàn năng bỏ ngôi hiển vinh, lâm phàm. </vt:lpstr>
      <vt:lpstr>Thanh bình thay!  Vui mừng thay! Mừng thay Chúa thánh chí tôn,</vt:lpstr>
      <vt:lpstr> Đoái thương nhân thế lầm than, Bỏ ngôi hiển vinh, lâm phàm. </vt:lpstr>
      <vt:lpstr>3. Bọn chăn chiên kia bôn ba tới máng cỏ hoang; Lần theo Sao Mai, bác sĩ viếng thăm Nhi Đồng. </vt:lpstr>
      <vt:lpstr>Lòng tôn kính Con đem quý lễ dâng trước chân. Xót thương Con Thánh vì ai giáng lâm ở nơi đê hèn. </vt:lpstr>
      <vt:lpstr>Thanh bình thay!  Vui mừng thay! Mừng thay Chúa thánh chí tôn,</vt:lpstr>
      <vt:lpstr> Đoái thương nhân thế lầm than, Bỏ ngôi hiển vinh, lâm phàm. </vt:lpstr>
      <vt:lpstr>4. Mừng thay Nô-ên, Đêm Thánh chiếu sáng vinh quang; Hạnh thay muôn dân, vinh hiển thay Vua thiên đàng; </vt:lpstr>
      <vt:lpstr>Mừng thay Nô-ên, đêm thánh chiếu sáng vinh quang, Ấy đêm ân điển bình an, thế gian hưởng ân Thiên Đàng. </vt:lpstr>
      <vt:lpstr>Thanh bình thay!  Vui mừng thay! Mừng thay Chúa thánh chí tôn,</vt:lpstr>
      <vt:lpstr> Đoái thương nhân thế lầm than, Bỏ ngôi hiển vinh, lâm phàm.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14</cp:revision>
  <dcterms:created xsi:type="dcterms:W3CDTF">2018-02-02T02:48:48Z</dcterms:created>
  <dcterms:modified xsi:type="dcterms:W3CDTF">2019-01-05T13:12:12Z</dcterms:modified>
</cp:coreProperties>
</file>