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5" r:id="rId5"/>
    <p:sldId id="258" r:id="rId6"/>
    <p:sldId id="266" r:id="rId7"/>
    <p:sldId id="259" r:id="rId8"/>
    <p:sldId id="267" r:id="rId9"/>
    <p:sldId id="260" r:id="rId10"/>
    <p:sldId id="268" r:id="rId11"/>
    <p:sldId id="261" r:id="rId12"/>
    <p:sldId id="269" r:id="rId13"/>
    <p:sldId id="262" r:id="rId14"/>
    <p:sldId id="270" r:id="rId15"/>
    <p:sldId id="263" r:id="rId16"/>
    <p:sldId id="271" r:id="rId17"/>
    <p:sldId id="26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6404" autoAdjust="0"/>
  </p:normalViewPr>
  <p:slideViewPr>
    <p:cSldViewPr snapToGrid="0">
      <p:cViewPr varScale="1">
        <p:scale>
          <a:sx n="73" d="100"/>
          <a:sy n="73" d="100"/>
        </p:scale>
        <p:origin x="7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80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06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7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6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9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03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63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6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9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507</a:t>
            </a:r>
            <a:br>
              <a:rPr lang="en-US" dirty="0"/>
            </a:br>
            <a:r>
              <a:rPr lang="en-US" dirty="0"/>
              <a:t>ĐÊM THÁNH THAY!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Ngôi Sao Mai dìu dắt bác sĩ Đến nơi Con Trai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lạ lùng,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0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Tôn quý Con, quỳ xuống lễ dâng thành tâm với Đấng Mưu luận.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9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chí thánh,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Đấng Christ, Con trời hôm nay sinh cứu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Hát, hát, hát, hát xướng kính tôn danh Ngài,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là Vua Chúa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0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Ân điển lưu truyền khắp thế gian, Sáng danh Chúa Cha đại quyền.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96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Hãy giáng sinh rồi sẽ tái lâm làm Vua thiên niên thái bình.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0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chí thánh,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Đấng Christ, Con trời hôm nay sinh cứu ta. </a:t>
            </a:r>
          </a:p>
        </p:txBody>
      </p:sp>
    </p:spTree>
    <p:extLst>
      <p:ext uri="{BB962C8B-B14F-4D97-AF65-F5344CB8AC3E}">
        <p14:creationId xmlns:p14="http://schemas.microsoft.com/office/powerpoint/2010/main" val="113944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Hát, hát, hát, hát xướng kính tôn danh Ngài,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là Vua Chúa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1. </a:t>
            </a:r>
            <a:r>
              <a:rPr lang="vi-VN" smtClean="0"/>
              <a:t>Đêm </a:t>
            </a:r>
            <a:r>
              <a:rPr lang="vi-VN" dirty="0"/>
              <a:t>thánh thay,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rực rỡ quang minh!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Ấy con hiển vinh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lâm phàm,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7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Thương thế gian,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từ bỏ Ngôi cao,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Đành cam giáng sinh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nơi hèn.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8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chí thánh,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Đấng Christ, Con trời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hôm nay sinh cứu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6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Hát, hát, hát, hát xướng kính tôn danh Ngài,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là Vua Chúa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9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Thiên sứ rao cùng kẻ chăn chiên Thức đêm giữ canh chiên mình,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4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Con trẻ thơ nằm máng cỏ kia là Cha Chí tôn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Thiên đình.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1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chí thánh,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Đấng Christ, Con trời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hôm nay sinh cứu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0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Hát, hát, hát, hát xướng kính tôn danh Ngài,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là Vua Chúa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677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50</TotalTime>
  <Words>168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Presentation1</vt:lpstr>
      <vt:lpstr>1_Presentation1</vt:lpstr>
      <vt:lpstr>Thánh Ca 507 ĐÊM THÁNH THAY!</vt:lpstr>
      <vt:lpstr>1. Đêm thánh thay,  rực rỡ quang minh!  Ấy con hiển vinh  lâm phàm, </vt:lpstr>
      <vt:lpstr>Thương thế gian,  từ bỏ Ngôi cao,  Đành cam giáng sinh  nơi hèn. </vt:lpstr>
      <vt:lpstr>Chúa chí thánh,  Đấng Christ, Con trời  hôm nay sinh cứu ta. </vt:lpstr>
      <vt:lpstr>Hát, hát, hát, hát xướng kính tôn danh Ngài,  là Vua Chúa ta. </vt:lpstr>
      <vt:lpstr>2. Thiên sứ rao cùng kẻ chăn chiên Thức đêm giữ canh chiên mình,</vt:lpstr>
      <vt:lpstr> Con trẻ thơ nằm máng cỏ kia là Cha Chí tôn  Thiên đình. </vt:lpstr>
      <vt:lpstr>Chúa chí thánh,  Đấng Christ, Con trời  hôm nay sinh cứu ta. </vt:lpstr>
      <vt:lpstr>Hát, hát, hát, hát xướng kính tôn danh Ngài,  là Vua Chúa ta. </vt:lpstr>
      <vt:lpstr>3. Ngôi Sao Mai dìu dắt bác sĩ Đến nơi Con Trai  lạ lùng, </vt:lpstr>
      <vt:lpstr>Tôn quý Con, quỳ xuống lễ dâng thành tâm với Đấng Mưu luận. </vt:lpstr>
      <vt:lpstr>Chúa chí thánh,  Đấng Christ, Con trời hôm nay sinh cứu ta. </vt:lpstr>
      <vt:lpstr>Hát, hát, hát, hát xướng kính tôn danh Ngài,  là Vua Chúa ta. </vt:lpstr>
      <vt:lpstr>4. Ân điển lưu truyền khắp thế gian, Sáng danh Chúa Cha đại quyền. </vt:lpstr>
      <vt:lpstr>Hãy giáng sinh rồi sẽ tái lâm làm Vua thiên niên thái bình. </vt:lpstr>
      <vt:lpstr>Chúa chí thánh, Đấng Christ, Con trời hôm nay sinh cứu ta. </vt:lpstr>
      <vt:lpstr>Hát, hát, hát, hát xướng kính tôn danh Ngài, là Vua Chúa ta.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An Phan</cp:lastModifiedBy>
  <cp:revision>15</cp:revision>
  <dcterms:created xsi:type="dcterms:W3CDTF">2018-02-02T02:48:48Z</dcterms:created>
  <dcterms:modified xsi:type="dcterms:W3CDTF">2018-11-08T04:04:56Z</dcterms:modified>
</cp:coreProperties>
</file>