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5" r:id="rId4"/>
    <p:sldId id="261" r:id="rId5"/>
    <p:sldId id="258" r:id="rId6"/>
    <p:sldId id="269" r:id="rId7"/>
    <p:sldId id="262" r:id="rId8"/>
    <p:sldId id="259" r:id="rId9"/>
    <p:sldId id="266" r:id="rId10"/>
    <p:sldId id="263" r:id="rId11"/>
    <p:sldId id="260" r:id="rId12"/>
    <p:sldId id="267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35" autoAdjust="0"/>
    <p:restoredTop sz="86427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508</a:t>
            </a:r>
            <a:br>
              <a:rPr lang="en-US" dirty="0"/>
            </a:br>
            <a:r>
              <a:rPr lang="en-US" dirty="0"/>
              <a:t>LÌA NGAI BÁU </a:t>
            </a:r>
            <a:br>
              <a:rPr lang="en-US" dirty="0"/>
            </a:br>
            <a:r>
              <a:rPr lang="en-US" dirty="0"/>
              <a:t>XUỐNG MÁNG CỎ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Coi kìa, vinh quang trong máng cỏ chơ vơ còn trông mong soi sáng anh em Cứu Chúa mới giáng thế, hãy kíp đến, hãy kíp đến.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1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Nào những ai tôn thờ Ngài rồi, nên truyền tin tức tốt lành,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0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Lo dắt đưa người </a:t>
            </a:r>
            <a:br>
              <a:rPr lang="en-US" dirty="0"/>
            </a:br>
            <a:r>
              <a:rPr lang="vi-VN" dirty="0"/>
              <a:t>về máng cỏ tồi tàn nhìn xem Jê-sus.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4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Theo Hài Nhi sinh trong Bết-lê-hem, </a:t>
            </a:r>
            <a:br>
              <a:rPr lang="en-US" dirty="0"/>
            </a:br>
            <a:r>
              <a:rPr lang="vi-VN" dirty="0"/>
              <a:t>xưa lìa ngôi vinh quang chốn thiên cung,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Cố bắt chước mấy </a:t>
            </a:r>
            <a:br>
              <a:rPr lang="en-US" dirty="0"/>
            </a:br>
            <a:r>
              <a:rPr lang="vi-VN" dirty="0"/>
              <a:t>gã chăn chiên </a:t>
            </a:r>
            <a:br>
              <a:rPr lang="en-US" dirty="0"/>
            </a:br>
            <a:r>
              <a:rPr lang="vi-VN" dirty="0"/>
              <a:t>lúc Chúa giáng thế.</a:t>
            </a:r>
          </a:p>
        </p:txBody>
      </p:sp>
    </p:spTree>
    <p:extLst>
      <p:ext uri="{BB962C8B-B14F-4D97-AF65-F5344CB8AC3E}">
        <p14:creationId xmlns:p14="http://schemas.microsoft.com/office/powerpoint/2010/main" val="70459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vi-VN" dirty="0"/>
              <a:t>Mừng Chúa Jê-sus </a:t>
            </a:r>
            <a:br>
              <a:rPr lang="en-US" dirty="0"/>
            </a:br>
            <a:r>
              <a:rPr lang="vi-VN" dirty="0"/>
              <a:t>từ trời hiện ra ở nơi </a:t>
            </a:r>
            <a:br>
              <a:rPr lang="en-US"/>
            </a:br>
            <a:r>
              <a:rPr lang="vi-VN"/>
              <a:t>rất </a:t>
            </a:r>
            <a:r>
              <a:rPr lang="vi-VN" dirty="0"/>
              <a:t>thấp hèn!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155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thương, chẳng quản gì máng cỏ tồi tàn cùng nơi cô thôn.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71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Tâm hồn tôi đây như máng cỏ chơ vơ, mà Jê-sus không nỡ coi khinh Chính chỗ đó, Cứu Chúa đã giáng thế, đã giáng thế.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5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Hằng nhớ ơn sâu, giờ này quỳ nơi ngày xưa Chúa giáng trần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Nhìn xem vẻ đẹp Hài Nhi, cảm động lạ lùng trong tâm linh Ô này,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2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tâm linh tôi giống như tâm linh Ngài, xinh tươi như lúc xuân sang Sớm tiếp rước Chúa Cứu Thế, ấy phước lớn, phước lớn!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6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Nào, hỡi anh em lòng còn buồn lo, ngày nay hãy kíp lại,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46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Cùng nghiêng mình thờ Ngài, tiếp nhận Ngài, là nguồn ơn cao sâu.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096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47</TotalTime>
  <Words>212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Thánh Ca 508 LÌA NGAI BÁU  XUỐNG MÁNG CỎ</vt:lpstr>
      <vt:lpstr>1.Mừng Chúa Jê-sus  từ trời hiện ra ở nơi  rất thấp hèn! </vt:lpstr>
      <vt:lpstr>Ngài thương, chẳng quản gì máng cỏ tồi tàn cùng nơi cô thôn.</vt:lpstr>
      <vt:lpstr>Tâm hồn tôi đây như máng cỏ chơ vơ, mà Jê-sus không nỡ coi khinh Chính chỗ đó, Cứu Chúa đã giáng thế, đã giáng thế. </vt:lpstr>
      <vt:lpstr>2. Hằng nhớ ơn sâu, giờ này quỳ nơi ngày xưa Chúa giáng trần </vt:lpstr>
      <vt:lpstr>Nhìn xem vẻ đẹp Hài Nhi, cảm động lạ lùng trong tâm linh Ô này, </vt:lpstr>
      <vt:lpstr>tâm linh tôi giống như tâm linh Ngài, xinh tươi như lúc xuân sang Sớm tiếp rước Chúa Cứu Thế, ấy phước lớn, phước lớn! </vt:lpstr>
      <vt:lpstr>3. Nào, hỡi anh em lòng còn buồn lo, ngày nay hãy kíp lại, </vt:lpstr>
      <vt:lpstr>Cùng nghiêng mình thờ Ngài, tiếp nhận Ngài, là nguồn ơn cao sâu. </vt:lpstr>
      <vt:lpstr>Coi kìa, vinh quang trong máng cỏ chơ vơ còn trông mong soi sáng anh em Cứu Chúa mới giáng thế, hãy kíp đến, hãy kíp đến. </vt:lpstr>
      <vt:lpstr>4. Nào những ai tôn thờ Ngài rồi, nên truyền tin tức tốt lành, </vt:lpstr>
      <vt:lpstr>Lo dắt đưa người  về máng cỏ tồi tàn nhìn xem Jê-sus. </vt:lpstr>
      <vt:lpstr>Theo Hài Nhi sinh trong Bết-lê-hem,  xưa lìa ngôi vinh quang chốn thiên cung, </vt:lpstr>
      <vt:lpstr>Cố bắt chước mấy  gã chăn chiên  lúc Chúa giáng thế.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14</cp:revision>
  <dcterms:created xsi:type="dcterms:W3CDTF">2018-02-02T02:48:48Z</dcterms:created>
  <dcterms:modified xsi:type="dcterms:W3CDTF">2018-11-03T07:48:33Z</dcterms:modified>
</cp:coreProperties>
</file>