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7" r:id="rId9"/>
    <p:sldId id="271" r:id="rId10"/>
    <p:sldId id="272" r:id="rId11"/>
    <p:sldId id="261" r:id="rId12"/>
    <p:sldId id="269" r:id="rId13"/>
    <p:sldId id="273" r:id="rId14"/>
    <p:sldId id="274" r:id="rId15"/>
    <p:sldId id="263" r:id="rId16"/>
    <p:sldId id="270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404" autoAdjust="0"/>
  </p:normalViewPr>
  <p:slideViewPr>
    <p:cSldViewPr snapToGrid="0">
      <p:cViewPr varScale="1">
        <p:scale>
          <a:sx n="73" d="100"/>
          <a:sy n="73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4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7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5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0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58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41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509</a:t>
            </a:r>
            <a:br>
              <a:rPr lang="en-US" dirty="0"/>
            </a:br>
            <a:r>
              <a:rPr lang="en-US" dirty="0"/>
              <a:t>NGÀY GIỜ QUA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Ngày hùng thiêng,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non sông hùng thiêng,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vui hát lớn tiếng,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Khắp hải xuyên,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hưởng phước thiêng;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4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Nguyện cùng nhau trên con đường thiêng năm mới cứ tiến Bước chẳng nghiêng, đứng vững yên.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tân xuân đến kia,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chim ca hoan nghinh, Khắp non sông báo tin bình minh.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 sống vui trong ơn quang vinh, Chúc cho nhau khúc ca vĩnh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Kìa vườn lan tươi xanh, kìa sương mai chiếu lóng lánh, Cảnh tú thanh,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ánh vĩnh sanh,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mừng xuân ta vui hòa thanh ca khúc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phước khánh,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vĩnh sanh,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rất sáng danh.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1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tân xuân đến kia,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chim ca hoan nghinh, Khắp non sông báo tin bình minh.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 sống vui trong ơn quang vinh, Chúc cho nhau khúc ca vĩnh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vi-VN" dirty="0" smtClean="0"/>
              <a:t>Ngày </a:t>
            </a:r>
            <a:r>
              <a:rPr lang="vi-VN" dirty="0"/>
              <a:t>giờ qua, qua, </a:t>
            </a:r>
            <a:r>
              <a:rPr lang="en-GB" smtClean="0"/>
              <a:t/>
            </a:r>
            <a:br>
              <a:rPr lang="en-GB" smtClean="0"/>
            </a:br>
            <a:r>
              <a:rPr lang="vi-VN" smtClean="0"/>
              <a:t>qua </a:t>
            </a:r>
            <a:r>
              <a:rPr lang="vi-VN" dirty="0"/>
              <a:t>dường như tên bắn chóng quá, Nước chảy qua, bóng cũ 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một năm qua, đâu còn lưu giây phút nấn ná, Cảnh cũ qua, hết thảy qua.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0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tân xuân đến kia,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chim ca hoan nghinh, Khắp non sông báo tin bình minh.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 sống vui trong ơn quang vinh, Chúc cho nhau khúc ca vĩnh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Bầu trời đông mông lung ngày nay đâu có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thấy bóng, Chúa tử vong, hết ruổi dong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Bầu trời xuân mênh mông nghìn muôn tia lớp,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lớp sóng Phước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mãn song, rất thỏa mong.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tân xuân đến kia,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chim ca hoan nghinh, Khắp non sông báo tin bình minh.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nhau ta sống vui trong ơn quang vinh, Chúc cho nhau khúc ca vĩnh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98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</TotalTime>
  <Words>203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Presentation1</vt:lpstr>
      <vt:lpstr>1_Presentation1</vt:lpstr>
      <vt:lpstr>Thánh Ca 509 NGÀY GIỜ QUA</vt:lpstr>
      <vt:lpstr>1. Ngày giờ qua, qua,  qua dường như tên bắn chóng quá, Nước chảy qua, bóng cũ xa. </vt:lpstr>
      <vt:lpstr>Kìa một năm qua, đâu còn lưu giây phút nấn ná, Cảnh cũ qua, hết thảy qua. </vt:lpstr>
      <vt:lpstr>Kìa tân xuân đến kia, chim ca hoan nghinh, Khắp non sông báo tin bình minh. </vt:lpstr>
      <vt:lpstr>Cùng nhau ta sống vui trong ơn quang vinh, Chúc cho nhau khúc ca vĩnh sinh. </vt:lpstr>
      <vt:lpstr>2. Bầu trời đông mông lung ngày nay đâu có  thấy bóng, Chúa tử vong, hết ruổi dong </vt:lpstr>
      <vt:lpstr>Bầu trời xuân mênh mông nghìn muôn tia lớp,  lớp sóng Phước  mãn song, rất thỏa mong. </vt:lpstr>
      <vt:lpstr>Kìa tân xuân đến kia, chim ca hoan nghinh, Khắp non sông báo tin bình minh. </vt:lpstr>
      <vt:lpstr>Cùng nhau ta sống vui trong ơn quang vinh, Chúc cho nhau khúc ca vĩnh sinh. </vt:lpstr>
      <vt:lpstr>3. Ngày hùng thiêng,  non sông hùng thiêng,  vui hát lớn tiếng,  Khắp hải xuyên,  hưởng phước thiêng;</vt:lpstr>
      <vt:lpstr> Nguyện cùng nhau trên con đường thiêng năm mới cứ tiến Bước chẳng nghiêng, đứng vững yên. </vt:lpstr>
      <vt:lpstr>Kìa tân xuân đến kia, chim ca hoan nghinh, Khắp non sông báo tin bình minh. </vt:lpstr>
      <vt:lpstr>Cùng nhau ta sống vui trong ơn quang vinh, Chúc cho nhau khúc ca vĩnh sinh. </vt:lpstr>
      <vt:lpstr>4. Kìa vườn lan tươi xanh, kìa sương mai chiếu lóng lánh, Cảnh tú thanh,  ánh vĩnh sanh, </vt:lpstr>
      <vt:lpstr>Cùng mừng xuân ta vui hòa thanh ca khúc  phước khánh,  Chúa vĩnh sanh,  rất sáng danh. </vt:lpstr>
      <vt:lpstr>Kìa tân xuân đến kia, chim ca hoan nghinh, Khắp non sông báo tin bình minh. </vt:lpstr>
      <vt:lpstr>Cùng nhau ta sống vui trong ơn quang vinh, Chúc cho nhau khúc ca vĩnh sinh.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17</cp:revision>
  <dcterms:created xsi:type="dcterms:W3CDTF">2018-02-02T02:48:48Z</dcterms:created>
  <dcterms:modified xsi:type="dcterms:W3CDTF">2018-11-08T04:04:13Z</dcterms:modified>
</cp:coreProperties>
</file>