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  <p:sldMasterId id="2147483772" r:id="rId3"/>
  </p:sldMasterIdLst>
  <p:notesMasterIdLst>
    <p:notesMasterId r:id="rId25"/>
  </p:notesMasterIdLst>
  <p:sldIdLst>
    <p:sldId id="256" r:id="rId4"/>
    <p:sldId id="257" r:id="rId5"/>
    <p:sldId id="264" r:id="rId6"/>
    <p:sldId id="261" r:id="rId7"/>
    <p:sldId id="265" r:id="rId8"/>
    <p:sldId id="258" r:id="rId9"/>
    <p:sldId id="270" r:id="rId10"/>
    <p:sldId id="259" r:id="rId11"/>
    <p:sldId id="266" r:id="rId12"/>
    <p:sldId id="262" r:id="rId13"/>
    <p:sldId id="269" r:id="rId14"/>
    <p:sldId id="271" r:id="rId15"/>
    <p:sldId id="272" r:id="rId16"/>
    <p:sldId id="2547" r:id="rId17"/>
    <p:sldId id="260" r:id="rId18"/>
    <p:sldId id="267" r:id="rId19"/>
    <p:sldId id="263" r:id="rId20"/>
    <p:sldId id="268" r:id="rId21"/>
    <p:sldId id="273" r:id="rId22"/>
    <p:sldId id="274" r:id="rId23"/>
    <p:sldId id="254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28" autoAdjust="0"/>
    <p:restoredTop sz="96404" autoAdjust="0"/>
  </p:normalViewPr>
  <p:slideViewPr>
    <p:cSldViewPr snapToGrid="0">
      <p:cViewPr varScale="1">
        <p:scale>
          <a:sx n="110" d="100"/>
          <a:sy n="110" d="100"/>
        </p:scale>
        <p:origin x="5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A74A4-C9BA-4967-A4A0-344542EC694B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DA07E-8238-42F1-BA76-CAF44EB3D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444719-F5A3-4C3C-85C4-0B259FB2AA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02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541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8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64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0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84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9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2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92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65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4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46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83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17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86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7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58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58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62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935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72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543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6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08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1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FE28-86B2-42C3-8C4C-4ADB6EAF71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A00A8-2BCD-495C-88C6-DFB171D89E3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4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510</a:t>
            </a:r>
            <a:br>
              <a:rPr lang="en-US" dirty="0"/>
            </a:br>
            <a:r>
              <a:rPr lang="vi-VN" dirty="0"/>
              <a:t>TÌNH THƯƠNG YÊU </a:t>
            </a:r>
            <a:br>
              <a:rPr lang="en-US" dirty="0"/>
            </a:br>
            <a:r>
              <a:rPr lang="vi-VN" dirty="0"/>
              <a:t>CỦA ĐỨC CHÚA TRỜI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Chúa xót thương, chắc đến vĩnh cữu</a:t>
            </a:r>
            <a:r>
              <a:rPr lang="vi-VN"/>
              <a:t>, </a:t>
            </a:r>
            <a:br>
              <a:rPr lang="en-US"/>
            </a:br>
            <a:r>
              <a:rPr lang="vi-VN"/>
              <a:t>đem </a:t>
            </a:r>
            <a:r>
              <a:rPr lang="vi-VN" dirty="0"/>
              <a:t>ơn </a:t>
            </a:r>
            <a:r>
              <a:rPr lang="vi-VN"/>
              <a:t>phước </a:t>
            </a:r>
            <a:br>
              <a:rPr lang="en-US"/>
            </a:br>
            <a:r>
              <a:rPr lang="vi-VN"/>
              <a:t>chuộc kẻ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Chúa </a:t>
            </a:r>
            <a:r>
              <a:rPr lang="en-US"/>
              <a:t>d</a:t>
            </a:r>
            <a:r>
              <a:rPr lang="vi-VN"/>
              <a:t>ẫn </a:t>
            </a:r>
            <a:r>
              <a:rPr lang="vi-VN" dirty="0"/>
              <a:t>dắt </a:t>
            </a:r>
            <a:r>
              <a:rPr lang="vi-VN"/>
              <a:t>ta </a:t>
            </a:r>
            <a:br>
              <a:rPr lang="en-US"/>
            </a:br>
            <a:r>
              <a:rPr lang="vi-VN"/>
              <a:t>đến </a:t>
            </a:r>
            <a:r>
              <a:rPr lang="vi-VN" dirty="0"/>
              <a:t>nước sáng t</a:t>
            </a:r>
            <a:r>
              <a:rPr lang="en-US"/>
              <a:t>ươi</a:t>
            </a:r>
            <a:r>
              <a:rPr lang="vi-VN"/>
              <a:t> </a:t>
            </a:r>
            <a:br>
              <a:rPr lang="en-US"/>
            </a:br>
            <a:r>
              <a:rPr lang="vi-VN"/>
              <a:t>Thiên </a:t>
            </a:r>
            <a:r>
              <a:rPr lang="vi-VN" dirty="0"/>
              <a:t>binh thánh </a:t>
            </a:r>
            <a:r>
              <a:rPr lang="vi-VN"/>
              <a:t>đồ </a:t>
            </a:r>
            <a:br>
              <a:rPr lang="en-US"/>
            </a:br>
            <a:r>
              <a:rPr lang="vi-VN"/>
              <a:t>ca </a:t>
            </a:r>
            <a:r>
              <a:rPr lang="vi-VN" dirty="0"/>
              <a:t>tụng.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Bác ái của Chúa lớn, </a:t>
            </a:r>
            <a:br>
              <a:rPr lang="en-US" dirty="0"/>
            </a:br>
            <a:r>
              <a:rPr lang="vi-VN" dirty="0"/>
              <a:t>cao sâu rộng</a:t>
            </a:r>
            <a:r>
              <a:rPr lang="vi-VN"/>
              <a:t>, </a:t>
            </a:r>
            <a:br>
              <a:rPr lang="en-US"/>
            </a:br>
            <a:r>
              <a:rPr lang="vi-VN"/>
              <a:t>tinh </a:t>
            </a:r>
            <a:r>
              <a:rPr lang="vi-VN" dirty="0"/>
              <a:t>anh phú </a:t>
            </a:r>
            <a:r>
              <a:rPr lang="vi-VN"/>
              <a:t>cường </a:t>
            </a:r>
            <a:br>
              <a:rPr lang="en-US"/>
            </a:br>
            <a:r>
              <a:rPr lang="vi-VN"/>
              <a:t>biết </a:t>
            </a:r>
            <a:r>
              <a:rPr lang="vi-VN" dirty="0"/>
              <a:t>bao!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4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Kiếp kiếp các thánh </a:t>
            </a:r>
            <a:br>
              <a:rPr lang="en-US" dirty="0"/>
            </a:br>
            <a:r>
              <a:rPr lang="vi-VN" dirty="0"/>
              <a:t>với cả thiên </a:t>
            </a:r>
            <a:r>
              <a:rPr lang="vi-VN"/>
              <a:t>thần </a:t>
            </a:r>
            <a:br>
              <a:rPr lang="en-US"/>
            </a:br>
            <a:r>
              <a:rPr lang="vi-VN"/>
              <a:t>tôn </a:t>
            </a:r>
            <a:r>
              <a:rPr lang="vi-VN" dirty="0"/>
              <a:t>vinh chúc </a:t>
            </a:r>
            <a:r>
              <a:rPr lang="vi-VN"/>
              <a:t>tụng </a:t>
            </a:r>
            <a:br>
              <a:rPr lang="en-US"/>
            </a:br>
            <a:r>
              <a:rPr lang="vi-VN"/>
              <a:t>chẳng </a:t>
            </a:r>
            <a:r>
              <a:rPr lang="vi-VN" dirty="0"/>
              <a:t>ngừng.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2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510</a:t>
            </a:r>
            <a:br>
              <a:rPr lang="en-US" dirty="0"/>
            </a:br>
            <a:r>
              <a:rPr lang="vi-VN" dirty="0"/>
              <a:t>TÌNH THƯƠNG YÊU </a:t>
            </a:r>
            <a:br>
              <a:rPr lang="en-US" dirty="0"/>
            </a:br>
            <a:r>
              <a:rPr lang="vi-VN" dirty="0"/>
              <a:t>CỦA ĐỨC CHÚA TRỜI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Dầu mực tràn </a:t>
            </a:r>
            <a:r>
              <a:rPr lang="vi-VN"/>
              <a:t>lan,</a:t>
            </a:r>
            <a:br>
              <a:rPr lang="en-US"/>
            </a:br>
            <a:r>
              <a:rPr lang="vi-VN"/>
              <a:t>như </a:t>
            </a:r>
            <a:r>
              <a:rPr lang="vi-VN" dirty="0"/>
              <a:t>cả biển sâu</a:t>
            </a:r>
            <a:r>
              <a:rPr lang="vi-VN"/>
              <a:t>, </a:t>
            </a:r>
            <a:br>
              <a:rPr lang="en-US"/>
            </a:br>
            <a:r>
              <a:rPr lang="vi-VN"/>
              <a:t>thay </a:t>
            </a:r>
            <a:r>
              <a:rPr lang="vi-VN" dirty="0"/>
              <a:t>da cừu </a:t>
            </a:r>
            <a:r>
              <a:rPr lang="vi-VN"/>
              <a:t>mềm </a:t>
            </a:r>
            <a:br>
              <a:rPr lang="en-US"/>
            </a:br>
            <a:r>
              <a:rPr lang="vi-VN"/>
              <a:t>lấy </a:t>
            </a:r>
            <a:r>
              <a:rPr lang="vi-VN" dirty="0"/>
              <a:t>khoảng trời xanh.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Dùng mọi thân </a:t>
            </a:r>
            <a:r>
              <a:rPr lang="vi-VN"/>
              <a:t>cây </a:t>
            </a:r>
            <a:br>
              <a:rPr lang="en-US"/>
            </a:br>
            <a:r>
              <a:rPr lang="vi-VN"/>
              <a:t>chế </a:t>
            </a:r>
            <a:r>
              <a:rPr lang="vi-VN" dirty="0"/>
              <a:t>viết ghi hoài</a:t>
            </a:r>
            <a:r>
              <a:rPr lang="vi-VN"/>
              <a:t>, </a:t>
            </a:r>
            <a:br>
              <a:rPr lang="en-US"/>
            </a:br>
            <a:r>
              <a:rPr lang="vi-VN"/>
              <a:t>nhân </a:t>
            </a:r>
            <a:r>
              <a:rPr lang="vi-VN" dirty="0"/>
              <a:t>gian thảy </a:t>
            </a:r>
            <a:r>
              <a:rPr lang="vi-VN"/>
              <a:t>làm </a:t>
            </a:r>
            <a:br>
              <a:rPr lang="en-US"/>
            </a:br>
            <a:r>
              <a:rPr lang="vi-VN"/>
              <a:t>sỉ </a:t>
            </a:r>
            <a:r>
              <a:rPr lang="vi-VN" dirty="0"/>
              <a:t>phu tinh đời.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Cốt chép tính danh</a:t>
            </a:r>
            <a:r>
              <a:rPr lang="vi-VN"/>
              <a:t>, </a:t>
            </a:r>
            <a:br>
              <a:rPr lang="en-US"/>
            </a:br>
            <a:r>
              <a:rPr lang="vi-VN"/>
              <a:t>bác </a:t>
            </a:r>
            <a:r>
              <a:rPr lang="vi-VN" dirty="0"/>
              <a:t>ái Chúa Trời</a:t>
            </a:r>
            <a:r>
              <a:rPr lang="vi-VN"/>
              <a:t>, </a:t>
            </a:r>
            <a:br>
              <a:rPr lang="en-US"/>
            </a:br>
            <a:r>
              <a:rPr lang="vi-VN"/>
              <a:t>biển </a:t>
            </a:r>
            <a:r>
              <a:rPr lang="vi-VN" dirty="0"/>
              <a:t>kia ráo </a:t>
            </a:r>
            <a:r>
              <a:rPr lang="vi-VN"/>
              <a:t>mực </a:t>
            </a:r>
            <a:br>
              <a:rPr lang="en-US"/>
            </a:br>
            <a:r>
              <a:rPr lang="vi-VN"/>
              <a:t>biết </a:t>
            </a:r>
            <a:r>
              <a:rPr lang="vi-VN" dirty="0"/>
              <a:t>đâu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Cuốn giấy chứa </a:t>
            </a:r>
            <a:r>
              <a:rPr lang="vi-VN"/>
              <a:t>sao </a:t>
            </a:r>
            <a:br>
              <a:rPr lang="en-US"/>
            </a:br>
            <a:r>
              <a:rPr lang="vi-VN"/>
              <a:t>hết </a:t>
            </a:r>
            <a:r>
              <a:rPr lang="vi-VN" dirty="0"/>
              <a:t>đức ái nhân</a:t>
            </a:r>
            <a:r>
              <a:rPr lang="vi-VN"/>
              <a:t>, </a:t>
            </a:r>
            <a:br>
              <a:rPr lang="en-US"/>
            </a:br>
            <a:r>
              <a:rPr lang="vi-VN"/>
              <a:t>tuy </a:t>
            </a:r>
            <a:r>
              <a:rPr lang="vi-VN" dirty="0"/>
              <a:t>giăng </a:t>
            </a:r>
            <a:r>
              <a:rPr lang="vi-VN"/>
              <a:t>khắp </a:t>
            </a:r>
            <a:br>
              <a:rPr lang="en-US"/>
            </a:br>
            <a:r>
              <a:rPr lang="vi-VN"/>
              <a:t>mọi </a:t>
            </a:r>
            <a:r>
              <a:rPr lang="vi-VN" dirty="0"/>
              <a:t>phương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7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Bác ái của Chúa lớn, </a:t>
            </a:r>
            <a:br>
              <a:rPr lang="en-US" dirty="0"/>
            </a:br>
            <a:r>
              <a:rPr lang="vi-VN" dirty="0"/>
              <a:t>cao sâu rộng</a:t>
            </a:r>
            <a:r>
              <a:rPr lang="vi-VN"/>
              <a:t>, </a:t>
            </a:r>
            <a:br>
              <a:rPr lang="en-US"/>
            </a:br>
            <a:r>
              <a:rPr lang="vi-VN"/>
              <a:t>tinh </a:t>
            </a:r>
            <a:r>
              <a:rPr lang="vi-VN" dirty="0"/>
              <a:t>anh phú </a:t>
            </a:r>
            <a:r>
              <a:rPr lang="vi-VN"/>
              <a:t>cường </a:t>
            </a:r>
            <a:br>
              <a:rPr lang="en-US"/>
            </a:br>
            <a:r>
              <a:rPr lang="vi-VN"/>
              <a:t>biết </a:t>
            </a:r>
            <a:r>
              <a:rPr lang="vi-VN" dirty="0"/>
              <a:t>bao!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4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vi-VN"/>
              <a:t>Nầy </a:t>
            </a:r>
            <a:r>
              <a:rPr lang="vi-VN" dirty="0"/>
              <a:t>tình thương yêu của Đức Chúa Trời, không văn tả được không lưỡi nào phô, </a:t>
            </a:r>
          </a:p>
        </p:txBody>
      </p:sp>
    </p:spTree>
    <p:extLst>
      <p:ext uri="{BB962C8B-B14F-4D97-AF65-F5344CB8AC3E}">
        <p14:creationId xmlns:p14="http://schemas.microsoft.com/office/powerpoint/2010/main" val="382743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Kiếp kiếp </a:t>
            </a:r>
            <a:r>
              <a:rPr lang="vi-VN"/>
              <a:t>các thánh </a:t>
            </a:r>
            <a:br>
              <a:rPr lang="en-US" dirty="0"/>
            </a:br>
            <a:r>
              <a:rPr lang="vi-VN" dirty="0"/>
              <a:t>với cả thiên </a:t>
            </a:r>
            <a:r>
              <a:rPr lang="vi-VN"/>
              <a:t>thần </a:t>
            </a:r>
            <a:br>
              <a:rPr lang="en-US"/>
            </a:br>
            <a:r>
              <a:rPr lang="vi-VN"/>
              <a:t>tôn </a:t>
            </a:r>
            <a:r>
              <a:rPr lang="vi-VN" dirty="0"/>
              <a:t>vinh chúc </a:t>
            </a:r>
            <a:r>
              <a:rPr lang="vi-VN"/>
              <a:t>tụng </a:t>
            </a:r>
            <a:br>
              <a:rPr lang="en-US"/>
            </a:br>
            <a:r>
              <a:rPr lang="vi-VN"/>
              <a:t>chẳng </a:t>
            </a:r>
            <a:r>
              <a:rPr lang="vi-VN" dirty="0"/>
              <a:t>ngừng.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1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>
            <a:extLst>
              <a:ext uri="{FF2B5EF4-FFF2-40B4-BE49-F238E27FC236}">
                <a16:creationId xmlns:a16="http://schemas.microsoft.com/office/drawing/2014/main" id="{55501FF2-4F0D-40A0-BF05-57C33ED4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1388225"/>
            <a:ext cx="10791731" cy="4081549"/>
          </a:xfrm>
          <a:solidFill>
            <a:schemeClr val="dk1">
              <a:alpha val="42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Thánh Ca 510</a:t>
            </a:r>
            <a:br>
              <a:rPr lang="en-US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 THƯƠNG YÊU </a:t>
            </a:r>
            <a:br>
              <a:rPr lang="en-US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ĐỨC CHÚA TRỜI</a:t>
            </a:r>
            <a:endParaRPr lang="en-US" sz="7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Vượt mọi ngôi sao</a:t>
            </a:r>
            <a:r>
              <a:rPr lang="vi-VN"/>
              <a:t>, </a:t>
            </a:r>
            <a:br>
              <a:rPr lang="en-US"/>
            </a:br>
            <a:r>
              <a:rPr lang="vi-VN"/>
              <a:t>cao </a:t>
            </a:r>
            <a:r>
              <a:rPr lang="vi-VN" dirty="0"/>
              <a:t>ngất thiên đàng</a:t>
            </a:r>
            <a:r>
              <a:rPr lang="vi-VN"/>
              <a:t>, </a:t>
            </a:r>
            <a:br>
              <a:rPr lang="en-US"/>
            </a:br>
            <a:r>
              <a:rPr lang="vi-VN"/>
              <a:t>sâu </a:t>
            </a:r>
            <a:r>
              <a:rPr lang="vi-VN" dirty="0"/>
              <a:t>hơn hỏa ngục thăm thẳm vô cùng.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Chính Chúa phó Con, gánh vác hết tội, sinh trong tổ phụ thuở xưa.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7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muốn thứ tha dấu tích ác phạm</a:t>
            </a:r>
            <a:r>
              <a:rPr lang="vi-VN"/>
              <a:t>, </a:t>
            </a:r>
            <a:br>
              <a:rPr lang="en-US"/>
            </a:br>
            <a:r>
              <a:rPr lang="vi-VN"/>
              <a:t>Đem </a:t>
            </a:r>
            <a:r>
              <a:rPr lang="vi-VN" dirty="0"/>
              <a:t>con trở lại giải hòa.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3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Bác ái của Chúa lớn, </a:t>
            </a:r>
            <a:br>
              <a:rPr lang="en-US" dirty="0"/>
            </a:br>
            <a:r>
              <a:rPr lang="vi-VN" dirty="0"/>
              <a:t>cao sâu rộng</a:t>
            </a:r>
            <a:r>
              <a:rPr lang="vi-VN"/>
              <a:t>, </a:t>
            </a:r>
            <a:br>
              <a:rPr lang="en-US"/>
            </a:br>
            <a:r>
              <a:rPr lang="vi-VN"/>
              <a:t>tinh </a:t>
            </a:r>
            <a:r>
              <a:rPr lang="vi-VN" dirty="0"/>
              <a:t>anh phú </a:t>
            </a:r>
            <a:r>
              <a:rPr lang="vi-VN"/>
              <a:t>cường </a:t>
            </a:r>
            <a:br>
              <a:rPr lang="en-US"/>
            </a:br>
            <a:r>
              <a:rPr lang="vi-VN"/>
              <a:t>biết </a:t>
            </a:r>
            <a:r>
              <a:rPr lang="vi-VN" dirty="0"/>
              <a:t>bao!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2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Kiếp kiếp các thánh </a:t>
            </a:r>
            <a:br>
              <a:rPr lang="en-US" dirty="0"/>
            </a:br>
            <a:r>
              <a:rPr lang="vi-VN" dirty="0"/>
              <a:t>với cả thiên </a:t>
            </a:r>
            <a:r>
              <a:rPr lang="vi-VN"/>
              <a:t>thần </a:t>
            </a:r>
            <a:br>
              <a:rPr lang="en-US"/>
            </a:br>
            <a:r>
              <a:rPr lang="vi-VN"/>
              <a:t>tôn </a:t>
            </a:r>
            <a:r>
              <a:rPr lang="vi-VN" dirty="0"/>
              <a:t>vinh chúc </a:t>
            </a:r>
            <a:r>
              <a:rPr lang="vi-VN"/>
              <a:t>tụng </a:t>
            </a:r>
            <a:br>
              <a:rPr lang="en-US"/>
            </a:br>
            <a:r>
              <a:rPr lang="vi-VN"/>
              <a:t>chẳng </a:t>
            </a:r>
            <a:r>
              <a:rPr lang="vi-VN" dirty="0"/>
              <a:t>ngừng.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7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Thời giờ qua đi</a:t>
            </a:r>
            <a:r>
              <a:rPr lang="vi-VN"/>
              <a:t>, </a:t>
            </a:r>
            <a:br>
              <a:rPr lang="en-US"/>
            </a:br>
            <a:r>
              <a:rPr lang="vi-VN"/>
              <a:t>nhân </a:t>
            </a:r>
            <a:r>
              <a:rPr lang="vi-VN" dirty="0"/>
              <a:t>thế chuyển dời</a:t>
            </a:r>
            <a:r>
              <a:rPr lang="vi-VN"/>
              <a:t>, </a:t>
            </a:r>
            <a:br>
              <a:rPr lang="en-US"/>
            </a:br>
            <a:r>
              <a:rPr lang="vi-VN"/>
              <a:t>ngôi </a:t>
            </a:r>
            <a:r>
              <a:rPr lang="vi-VN" dirty="0"/>
              <a:t>vua suy bại</a:t>
            </a:r>
            <a:r>
              <a:rPr lang="vi-VN"/>
              <a:t>, </a:t>
            </a:r>
            <a:br>
              <a:rPr lang="en-US"/>
            </a:br>
            <a:r>
              <a:rPr lang="vi-VN"/>
              <a:t>quốc </a:t>
            </a:r>
            <a:r>
              <a:rPr lang="vi-VN" dirty="0"/>
              <a:t>vương diệt vong.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7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Người đời kinh </a:t>
            </a:r>
            <a:r>
              <a:rPr lang="vi-VN"/>
              <a:t>khiếp </a:t>
            </a:r>
            <a:br>
              <a:rPr lang="en-US"/>
            </a:br>
            <a:r>
              <a:rPr lang="vi-VN"/>
              <a:t>bởi </a:t>
            </a:r>
            <a:r>
              <a:rPr lang="vi-VN" dirty="0"/>
              <a:t>Chúa giáng lâm</a:t>
            </a:r>
            <a:r>
              <a:rPr lang="vi-VN"/>
              <a:t>, </a:t>
            </a:r>
            <a:br>
              <a:rPr lang="en-US"/>
            </a:br>
            <a:r>
              <a:rPr lang="vi-VN"/>
              <a:t>xin </a:t>
            </a:r>
            <a:r>
              <a:rPr lang="vi-VN" dirty="0"/>
              <a:t>non rơi chận, tránh cơn lửa hừng.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76</TotalTime>
  <Words>142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Tahoma</vt:lpstr>
      <vt:lpstr>Presentation1</vt:lpstr>
      <vt:lpstr>4_Office Theme</vt:lpstr>
      <vt:lpstr>1_Presentation1</vt:lpstr>
      <vt:lpstr>Thánh Ca 510 TÌNH THƯƠNG YÊU  CỦA ĐỨC CHÚA TRỜI</vt:lpstr>
      <vt:lpstr>1. Nầy tình thương yêu của Đức Chúa Trời, không văn tả được không lưỡi nào phô, </vt:lpstr>
      <vt:lpstr>Vượt mọi ngôi sao,  cao ngất thiên đàng,  sâu hơn hỏa ngục thăm thẳm vô cùng. </vt:lpstr>
      <vt:lpstr>Chính Chúa phó Con, gánh vác hết tội, sinh trong tổ phụ thuở xưa. </vt:lpstr>
      <vt:lpstr>Chúa muốn thứ tha dấu tích ác phạm,  Đem con trở lại giải hòa. </vt:lpstr>
      <vt:lpstr>Bác ái của Chúa lớn,  cao sâu rộng,  tinh anh phú cường  biết bao!</vt:lpstr>
      <vt:lpstr> Kiếp kiếp các thánh  với cả thiên thần  tôn vinh chúc tụng  chẳng ngừng. </vt:lpstr>
      <vt:lpstr>2. Thời giờ qua đi,  nhân thế chuyển dời,  ngôi vua suy bại,  quốc vương diệt vong.</vt:lpstr>
      <vt:lpstr> Người đời kinh khiếp  bởi Chúa giáng lâm,  xin non rơi chận, tránh cơn lửa hừng. </vt:lpstr>
      <vt:lpstr>Thánh Chúa xót thương, chắc đến vĩnh cữu,  đem ơn phước  chuộc kẻ tin</vt:lpstr>
      <vt:lpstr>Chúa dẫn dắt ta  đến nước sáng tươi  Thiên binh thánh đồ  ca tụng. </vt:lpstr>
      <vt:lpstr>Bác ái của Chúa lớn,  cao sâu rộng,  tinh anh phú cường  biết bao!</vt:lpstr>
      <vt:lpstr> Kiếp kiếp các thánh  với cả thiên thần  tôn vinh chúc tụng  chẳng ngừng. </vt:lpstr>
      <vt:lpstr>Thánh Ca 510 TÌNH THƯƠNG YÊU  CỦA ĐỨC CHÚA TRỜI</vt:lpstr>
      <vt:lpstr>3. Dầu mực tràn lan, như cả biển sâu,  thay da cừu mềm  lấy khoảng trời xanh. </vt:lpstr>
      <vt:lpstr>Dùng mọi thân cây  chế viết ghi hoài,  nhân gian thảy làm  sỉ phu tinh đời.</vt:lpstr>
      <vt:lpstr> Cốt chép tính danh,  bác ái Chúa Trời,  biển kia ráo mực  biết đâu</vt:lpstr>
      <vt:lpstr>Cuốn giấy chứa sao  hết đức ái nhân,  tuy giăng khắp  mọi phương trời. </vt:lpstr>
      <vt:lpstr>Bác ái của Chúa lớn,  cao sâu rộng,  tinh anh phú cường  biết bao!</vt:lpstr>
      <vt:lpstr> Kiếp kiếp các thánh  với cả thiên thần  tôn vinh chúc tụng  chẳng ngừng. </vt:lpstr>
      <vt:lpstr>Thánh Ca 510 TÌNH THƯƠNG YÊU  CỦA ĐỨC CHÚA TRỜI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28</cp:revision>
  <dcterms:created xsi:type="dcterms:W3CDTF">2018-02-02T02:48:48Z</dcterms:created>
  <dcterms:modified xsi:type="dcterms:W3CDTF">2018-11-03T07:47:31Z</dcterms:modified>
</cp:coreProperties>
</file>