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60" r:id="rId2"/>
  </p:sldMasterIdLst>
  <p:sldIdLst>
    <p:sldId id="256" r:id="rId3"/>
    <p:sldId id="257" r:id="rId4"/>
    <p:sldId id="265" r:id="rId5"/>
    <p:sldId id="264" r:id="rId6"/>
    <p:sldId id="259" r:id="rId7"/>
    <p:sldId id="269" r:id="rId8"/>
    <p:sldId id="266" r:id="rId9"/>
    <p:sldId id="261" r:id="rId10"/>
    <p:sldId id="270" r:id="rId11"/>
    <p:sldId id="267" r:id="rId12"/>
    <p:sldId id="263" r:id="rId13"/>
    <p:sldId id="27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7" autoAdjust="0"/>
  </p:normalViewPr>
  <p:slideViewPr>
    <p:cSldViewPr snapToGrid="0">
      <p:cViewPr varScale="1">
        <p:scale>
          <a:sx n="67" d="100"/>
          <a:sy n="67" d="100"/>
        </p:scale>
        <p:origin x="20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04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39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72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09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52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07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850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51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6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7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</a:t>
            </a:r>
            <a:r>
              <a:rPr lang="en-US"/>
              <a:t>Ca 511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BÀI CA VĨNH CỬU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Ha-lê-lu-gia!</a:t>
            </a:r>
            <a:r>
              <a:rPr lang="en-US" dirty="0"/>
              <a:t> </a:t>
            </a:r>
            <a:r>
              <a:rPr lang="vi-VN" dirty="0"/>
              <a:t>Ha-lê-lu-gia!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Ha-lê-lu-gia! Ha-lê-lu-gia!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Ha-lê-lu-gia!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6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Rời trời quang vinh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hạ sinh cứu thế.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Chuộc người ra khỏi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sầu than tăm tối.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83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Ha-lê-lu-gia! Ha-lê-lu-gia! Khá hát lên vang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mọi người trần gian.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Chúc tán Vua vinh diệu đầy tình yêu.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68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Ha-lê-lu-gia!</a:t>
            </a:r>
            <a:r>
              <a:rPr lang="en-US" dirty="0"/>
              <a:t> </a:t>
            </a:r>
            <a:r>
              <a:rPr lang="vi-VN" dirty="0"/>
              <a:t>Ha-lê-lu-gia!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Ha-lê-lu-gia! Ha-lê-lu-gia!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Ha-lê-lu-gia!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3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1. </a:t>
            </a:r>
            <a:r>
              <a:rPr lang="vi-VN" smtClean="0"/>
              <a:t>Nguyền </a:t>
            </a:r>
            <a:r>
              <a:rPr lang="vi-VN" dirty="0"/>
              <a:t>cùng dâng lên Ngài bài thần ca.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Tụng ngợi danh Đấng tạo lập thế giới.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4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Ha-lê-lu-gia! Ha-lê-lu-gia! Khá hát vang lên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trên toàn trần gian.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Chúc tán Vua oai quyền đầy vinh hiển.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7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Ha-lê-lu-gia!</a:t>
            </a:r>
            <a:r>
              <a:rPr lang="en-US" dirty="0"/>
              <a:t> </a:t>
            </a:r>
            <a:r>
              <a:rPr lang="vi-VN" dirty="0"/>
              <a:t>Ha-lê-lu-gia!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Ha-lê-lu-gia! Ha-lê-lu-gia!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Ha-lê-lu-gia!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4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Nguyền tụng mỹ Chúa đời đời quang vinh.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Trị vì nhân thế lòng đầy nhân ái. Ha-lê-lu-gia!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 Ha-lê-lu-gia!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6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Ái đức yêu thương Ngài còn muôn thu.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Dẫu khắp nhân gian thảy đều tiêu tan.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1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Ha-lê-lu-gia!</a:t>
            </a:r>
            <a:r>
              <a:rPr lang="en-US" dirty="0"/>
              <a:t> </a:t>
            </a:r>
            <a:r>
              <a:rPr lang="vi-VN" dirty="0"/>
              <a:t>Ha-lê-lu-gia!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Ha-lê-lu-gia! Ha-lê-lu-gia!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Ha-lê-lu-gia!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0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Ngài từng trông thấy mọi người trầm luân.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Đầy lòng thương xót định giờ giải phóng.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88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Ha-lê-lu-gia! Ha-lê-lu-gia! Chính Đấng khi xưa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tạo dựng nhân thế.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 Đoái đến đau thương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mọi người trần gian.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6693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1_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ument Themes.potx" id="{6A44481B-8EE0-4478-8270-5C7A3D7973D1}" vid="{BC5D5854-44EB-413B-9822-CB9A1AE0F1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63</TotalTime>
  <Words>92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Presentation1</vt:lpstr>
      <vt:lpstr>1_Presentation1</vt:lpstr>
      <vt:lpstr>Thánh Ca 511 BÀI CA VĨNH CỬU</vt:lpstr>
      <vt:lpstr>1. Nguyền cùng dâng lên Ngài bài thần ca.  Tụng ngợi danh Đấng tạo lập thế giới. </vt:lpstr>
      <vt:lpstr>Ha-lê-lu-gia! Ha-lê-lu-gia! Khá hát vang lên  trên toàn trần gian.  Chúc tán Vua oai quyền đầy vinh hiển. </vt:lpstr>
      <vt:lpstr>Ha-lê-lu-gia! Ha-lê-lu-gia!  Ha-lê-lu-gia! Ha-lê-lu-gia!  Ha-lê-lu-gia! </vt:lpstr>
      <vt:lpstr>2. Nguyền tụng mỹ Chúa đời đời quang vinh.  Trị vì nhân thế lòng đầy nhân ái. Ha-lê-lu-gia!  Ha-lê-lu-gia! </vt:lpstr>
      <vt:lpstr>Ái đức yêu thương Ngài còn muôn thu.  Dẫu khắp nhân gian thảy đều tiêu tan. </vt:lpstr>
      <vt:lpstr>Ha-lê-lu-gia! Ha-lê-lu-gia!  Ha-lê-lu-gia! Ha-lê-lu-gia!  Ha-lê-lu-gia! </vt:lpstr>
      <vt:lpstr>3. Ngài từng trông thấy mọi người trầm luân.  Đầy lòng thương xót định giờ giải phóng.</vt:lpstr>
      <vt:lpstr> Ha-lê-lu-gia! Ha-lê-lu-gia! Chính Đấng khi xưa  tạo dựng nhân thế.  Đoái đến đau thương mọi người trần gian. </vt:lpstr>
      <vt:lpstr>Ha-lê-lu-gia! Ha-lê-lu-gia!  Ha-lê-lu-gia! Ha-lê-lu-gia!  Ha-lê-lu-gia! </vt:lpstr>
      <vt:lpstr>4. Rời trời quang vinh hạ sinh cứu thế.  Chuộc người ra khỏi  sầu than tăm tối. </vt:lpstr>
      <vt:lpstr>Ha-lê-lu-gia! Ha-lê-lu-gia! Khá hát lên vang  mọi người trần gian.  Chúc tán Vua vinh diệu đầy tình yêu. </vt:lpstr>
      <vt:lpstr>Ha-lê-lu-gia! Ha-lê-lu-gia!  Ha-lê-lu-gia! Ha-lê-lu-gia!  Ha-lê-lu-gia!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An Phan</cp:lastModifiedBy>
  <cp:revision>21</cp:revision>
  <dcterms:created xsi:type="dcterms:W3CDTF">2018-02-02T02:48:48Z</dcterms:created>
  <dcterms:modified xsi:type="dcterms:W3CDTF">2018-11-08T04:02:29Z</dcterms:modified>
</cp:coreProperties>
</file>