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512</a:t>
            </a:r>
            <a:br>
              <a:rPr lang="en-US" dirty="0"/>
            </a:br>
            <a:r>
              <a:rPr lang="vi-VN" dirty="0"/>
              <a:t>BÀI CA VĨNH CỬU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yêu thương Chúa bền vững mãi</a:t>
            </a:r>
            <a:br>
              <a:rPr lang="en-US" dirty="0"/>
            </a:br>
            <a:r>
              <a:rPr lang="vi-VN" dirty="0"/>
              <a:t>không phai tàn. </a:t>
            </a:r>
            <a:br>
              <a:rPr lang="en-US" dirty="0"/>
            </a:br>
            <a:r>
              <a:rPr lang="vi-VN" dirty="0"/>
              <a:t>Lòng thương xót Chúa rộng lớn chẳng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yêu Chúa ban cho mỗi ngày, mới với tôi mỗi ngày. Lớn thay, sâu thay, rộng thay tình yêu Chúa ban cho dư dật luôn.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680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41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512 BÀI CA VĨNH CỬU</vt:lpstr>
      <vt:lpstr>Tình yêu thương Chúa bền vững mãi không phai tàn.  Lòng thương xót Chúa rộng lớn chẳng đổi thay. </vt:lpstr>
      <vt:lpstr>Tình yêu Chúa ban cho mỗi ngày, mới với tôi mỗi ngày. Lớn thay, sâu thay, rộng thay tình yêu Chúa ban cho dư dật luôn.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20</cp:revision>
  <dcterms:created xsi:type="dcterms:W3CDTF">2018-02-02T02:48:48Z</dcterms:created>
  <dcterms:modified xsi:type="dcterms:W3CDTF">2018-11-03T01:33:12Z</dcterms:modified>
</cp:coreProperties>
</file>