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  <p:sldMasterId id="2147483772" r:id="rId3"/>
  </p:sldMasterIdLst>
  <p:sldIdLst>
    <p:sldId id="256" r:id="rId4"/>
    <p:sldId id="257" r:id="rId5"/>
    <p:sldId id="262" r:id="rId6"/>
    <p:sldId id="267" r:id="rId7"/>
    <p:sldId id="268" r:id="rId8"/>
    <p:sldId id="258" r:id="rId9"/>
    <p:sldId id="263" r:id="rId10"/>
    <p:sldId id="269" r:id="rId11"/>
    <p:sldId id="270" r:id="rId12"/>
    <p:sldId id="259" r:id="rId13"/>
    <p:sldId id="264" r:id="rId14"/>
    <p:sldId id="271" r:id="rId15"/>
    <p:sldId id="272" r:id="rId16"/>
    <p:sldId id="260" r:id="rId17"/>
    <p:sldId id="265" r:id="rId18"/>
    <p:sldId id="261" r:id="rId19"/>
    <p:sldId id="26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7" autoAdjust="0"/>
    <p:restoredTop sz="8642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C326-9247-4A38-99A0-EF5FD9FD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45636-CE16-4972-AB4A-0DD41FB2F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967DC-9E69-4C94-8A90-40B21825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8F6-BB1E-4028-AD5B-3E4E33515B9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CB84-6625-402A-ABDB-4E7F5EE3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46673-A026-4708-A219-3889B680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6245-5FF7-4010-B98C-D2321D8CE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5C0F-9FA7-44DA-B877-542102E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8C83-AC4F-4A76-9A74-A2F91838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E6240-2CA8-4CBC-9FD5-3FF0F4CF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8F6-BB1E-4028-AD5B-3E4E33515B9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6911-9367-467B-9A7A-8CE34BCB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05766-10CA-42D6-ACFF-6E9B4E59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6245-5FF7-4010-B98C-D2321D8CE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55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9A17-1EDC-4BCE-B461-07EB01CB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9A397-E855-4E5F-AA20-20451D7CC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1301-B748-4AF9-AF18-ED60FE21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8F6-BB1E-4028-AD5B-3E4E33515B9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DB51C-93AF-4C5A-B623-F4F6228A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6694-AA46-4912-ADCD-451365A7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6245-5FF7-4010-B98C-D2321D8CE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3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F641-0167-42A5-9C1C-C4E535DD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5B04-EF4B-456B-A82B-6EB1D118E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03C99-2C9B-4366-97AD-1076AF556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5C1CC-1C0B-4594-B18A-53573B0E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8F6-BB1E-4028-AD5B-3E4E33515B9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DA5DD-C92F-4C63-8265-7AE48525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60892-5F37-4A74-8F84-1383570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6245-5FF7-4010-B98C-D2321D8CE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EE0B-9B79-45E0-BC59-E8AA411D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52523-4935-40DA-954D-674544255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66A18-61E5-460A-A565-DD5CD8891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516C3-A6C3-49AF-B8F9-6BFD4ECF6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CB34C-6DE9-4AB7-B3D0-5C75B8803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8F8DB-2F06-44BC-B0C7-DD982864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8F6-BB1E-4028-AD5B-3E4E33515B9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886A8-6276-4496-9FE9-09629B58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683DD-064E-4EBC-9B87-EAB0A57C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6245-5FF7-4010-B98C-D2321D8CE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5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549A-3D59-4FE1-8E28-16DFED38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16BF4-5DF4-43DB-B253-D777E58E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8F6-BB1E-4028-AD5B-3E4E33515B9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358CB-DE33-481E-AB71-DA6E996E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0C6C9-53E0-44E6-93B6-C00C5A22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6245-5FF7-4010-B98C-D2321D8CE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6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D45D0-31E9-4BE9-A5D0-513D7D62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8F6-BB1E-4028-AD5B-3E4E33515B9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64AE8-4434-4D90-8BC4-BC88E4EA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31778-35CB-495C-9F34-D17CAC69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6245-5FF7-4010-B98C-D2321D8CE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0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8B21-728A-47AE-85BA-362CE73F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AE215-1EA6-4EAD-B718-712086C8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86209-F8A1-41A6-A74E-201A81FA1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68148-0371-4612-8157-93C577D6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8F6-BB1E-4028-AD5B-3E4E33515B9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991DC-EE2F-4DEF-809D-D13F89F2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D27E5-F8D6-45B0-AEA5-D4A1E2AE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6245-5FF7-4010-B98C-D2321D8CE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13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736F-B6D3-4C55-8D43-3CBACC41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7E98F-1A6C-4E83-BC81-F7FFA2860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43774-7FD0-4F56-A12B-D9C59D44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76CAD-163F-4445-8AFB-CB3297BE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8F6-BB1E-4028-AD5B-3E4E33515B9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E4385-895A-4CF0-8BC8-EF3311B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E99A9-5FE8-4563-87E9-9E6FA9AA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6245-5FF7-4010-B98C-D2321D8CE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7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3467-91D4-442C-B93E-85F0AE23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F2020-EBC2-476C-AD01-36B28FA1E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EAE0C-86DF-41C0-B182-276522C0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8F6-BB1E-4028-AD5B-3E4E33515B9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202A8-9033-432D-91F5-83254880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6BAE-FC4C-4EF6-A855-62182ABA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6245-5FF7-4010-B98C-D2321D8CE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9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1C0EC-013A-4163-814D-075731391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695BE-0E0D-46B9-BB83-523D71E49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3C15-BD9A-4F1C-AA7E-C0997D3F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8F6-BB1E-4028-AD5B-3E4E33515B9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B955B-5849-4FF4-9FED-E891D1A1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423ED-80EB-49EE-9E94-9E36DEB8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6245-5FF7-4010-B98C-D2321D8CE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3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1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30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11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07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18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0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701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4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784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0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9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B73AE-1355-46FE-893B-D3892077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F7125-8FBE-4E6D-A7E3-A7131114F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02CE8-6933-4EFD-8440-EE2C1FAC3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028F6-BB1E-4028-AD5B-3E4E33515B9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3D12F-6F1E-4E59-BEFD-6860CB5A8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7996A-FE76-4C21-BF0E-73F0ACD88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6245-5FF7-4010-B98C-D2321D8CE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0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513</a:t>
            </a:r>
            <a:br>
              <a:rPr lang="en-US" dirty="0"/>
            </a:br>
            <a:r>
              <a:rPr lang="vi-VN" dirty="0"/>
              <a:t>LỚN BẤY DUY NGÀI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Tâm tôi suy niệm Cha sai Con giáng thế chịu chết, đã chẳng tiếc Con, Ngài phó cả cho tôi rồi.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Ôi ơn sâu rộng, xưa tôi đâu nghĩ đến dường ấy, </a:t>
            </a:r>
            <a:br>
              <a:rPr lang="en-US" dirty="0"/>
            </a:br>
            <a:r>
              <a:rPr lang="vi-VN" dirty="0"/>
              <a:t>ở đó chúc tôn Ngài lớn bấy ơn tuôn tràn.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8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Hồn ngợi khen Chúa,</a:t>
            </a:r>
            <a:br>
              <a:rPr lang="en-US" dirty="0"/>
            </a:br>
            <a:r>
              <a:rPr lang="vi-VN" dirty="0"/>
              <a:t>Cứu Chúa tôi Đức Chúa Trời. Lớn bấy duy Ngài, quyền bính thay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Hồn ngợi khen Chúa, Cứu Chúa tôi Đức Chúa Trời. Duy Ngài đại năng, cao cả quyền oai. </a:t>
            </a:r>
          </a:p>
        </p:txBody>
      </p:sp>
    </p:spTree>
    <p:extLst>
      <p:ext uri="{BB962C8B-B14F-4D97-AF65-F5344CB8AC3E}">
        <p14:creationId xmlns:p14="http://schemas.microsoft.com/office/powerpoint/2010/main" val="301480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Khi Christ lai hồi vang vang muôn ức tiếng </a:t>
            </a:r>
            <a:br>
              <a:rPr lang="en-US" dirty="0"/>
            </a:br>
            <a:r>
              <a:rPr lang="vi-VN" dirty="0"/>
              <a:t>tụng tán, đến tiếp rước tôi về với Chúa trên</a:t>
            </a:r>
            <a:br>
              <a:rPr lang="en-US" dirty="0"/>
            </a:br>
            <a:r>
              <a:rPr lang="vi-VN" dirty="0"/>
              <a:t>thiên đàng.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9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Tâm tôi vui mừng khiêm nhu cung kính bái phục mãi, Ở đó chúc tôn, </a:t>
            </a:r>
            <a:br>
              <a:rPr lang="en-US" dirty="0"/>
            </a:br>
            <a:r>
              <a:rPr lang="vi-VN" dirty="0"/>
              <a:t>Ngài lớn bấy ơn tuôn tràn.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6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Hồn ngợi khen Chúa,</a:t>
            </a:r>
            <a:br>
              <a:rPr lang="en-US" dirty="0"/>
            </a:br>
            <a:r>
              <a:rPr lang="vi-VN" dirty="0"/>
              <a:t>Cứu Chúa tôi Đức Chúa Trời. Lớn bấy duy Ngài, quyền bính thay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Hồn ngợi khen Chúa, Cứu Chúa tôi Đức Chúa Trời. Duy Ngài đại năng, cao cả quyền oai. </a:t>
            </a:r>
          </a:p>
        </p:txBody>
      </p:sp>
    </p:spTree>
    <p:extLst>
      <p:ext uri="{BB962C8B-B14F-4D97-AF65-F5344CB8AC3E}">
        <p14:creationId xmlns:p14="http://schemas.microsoft.com/office/powerpoint/2010/main" val="184230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E38284-41D5-4691-B6E0-1B3B8E560BC7}"/>
              </a:ext>
            </a:extLst>
          </p:cNvPr>
          <p:cNvSpPr/>
          <p:nvPr/>
        </p:nvSpPr>
        <p:spPr>
          <a:xfrm>
            <a:off x="-2" y="2413359"/>
            <a:ext cx="1204298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1" i="0" u="none" strike="noStrike" kern="1200" cap="none" spc="0" normalizeH="0" baseline="0" noProof="0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UTM Duepuntozero" panose="02040603050506020204" pitchFamily="18" charset="0"/>
                <a:ea typeface="+mn-ea"/>
                <a:cs typeface="Times New Roman" pitchFamily="18" charset="0"/>
              </a:rPr>
              <a:t>L</a:t>
            </a:r>
            <a:r>
              <a:rPr lang="en-US" sz="115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UTM Duepuntozero" panose="02040603050506020204" pitchFamily="18" charset="0"/>
                <a:cs typeface="Times New Roman" pitchFamily="18" charset="0"/>
              </a:rPr>
              <a:t>ỚN BẤY DUY NGÀI</a:t>
            </a:r>
            <a:endParaRPr kumimoji="0" lang="vi-VN" sz="11500" b="1" i="0" u="none" strike="noStrike" kern="1200" cap="none" spc="0" normalizeH="0" baseline="0" noProof="0" dirty="0">
              <a:ln w="18415" cmpd="sng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UTM Facebook" panose="020404030505060202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D6C0D-9F45-45CF-B587-D06C6B98C478}"/>
              </a:ext>
            </a:extLst>
          </p:cNvPr>
          <p:cNvSpPr/>
          <p:nvPr/>
        </p:nvSpPr>
        <p:spPr>
          <a:xfrm>
            <a:off x="-1" y="1190950"/>
            <a:ext cx="120429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60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UTM Duepuntozero" panose="02040603050506020204" pitchFamily="18" charset="0"/>
                <a:cs typeface="Times New Roman" pitchFamily="18" charset="0"/>
              </a:rPr>
              <a:t>Thánh Ca 513</a:t>
            </a:r>
            <a:endParaRPr kumimoji="0" lang="vi-VN" sz="6600" b="0" i="0" u="none" strike="noStrike" kern="1200" cap="none" spc="0" normalizeH="0" baseline="0" noProof="0">
              <a:ln w="18415" cmpd="sng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UTM Facebook" panose="020404030505060202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89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vi-VN" dirty="0"/>
              <a:t>Khi xem muôn vật </a:t>
            </a:r>
            <a:br>
              <a:rPr lang="en-US" dirty="0"/>
            </a:br>
            <a:r>
              <a:rPr lang="vi-VN" dirty="0"/>
              <a:t>do tay Thiên Chúa </a:t>
            </a:r>
            <a:br>
              <a:rPr lang="en-US" dirty="0"/>
            </a:br>
            <a:r>
              <a:rPr lang="vi-VN" dirty="0"/>
              <a:t>sáng tạo chúng; </a:t>
            </a:r>
            <a:br>
              <a:rPr lang="en-US" dirty="0"/>
            </a:br>
            <a:r>
              <a:rPr lang="vi-VN" dirty="0"/>
              <a:t>Cứu Chúa của tôi, </a:t>
            </a:r>
            <a:br>
              <a:rPr lang="en-US" dirty="0"/>
            </a:br>
            <a:r>
              <a:rPr lang="vi-VN" dirty="0"/>
              <a:t>lòng cảm xúc bao kinh sợ.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2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Tôi xem sao trời, tôi nghe muôn tiếng sấm rền nổ, Khắp khắp đó đây, </a:t>
            </a:r>
            <a:br>
              <a:rPr lang="en-US" dirty="0"/>
            </a:br>
            <a:r>
              <a:rPr lang="vi-VN" dirty="0"/>
              <a:t>quyền của Chúa ôi vô bờ.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Hồn ngợi khen Chúa,</a:t>
            </a:r>
            <a:br>
              <a:rPr lang="en-US" dirty="0"/>
            </a:br>
            <a:r>
              <a:rPr lang="vi-VN" dirty="0"/>
              <a:t>Cứu Chúa tôi Đức Chúa Trời. Lớn bấy duy Ngài, quyền bính thay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3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Hồn ngợi khen Chúa, Cứu Chúa tôi Đức Chúa Trời. Duy Ngài đại năng, cao cả quyền oai. </a:t>
            </a:r>
          </a:p>
        </p:txBody>
      </p:sp>
    </p:spTree>
    <p:extLst>
      <p:ext uri="{BB962C8B-B14F-4D97-AF65-F5344CB8AC3E}">
        <p14:creationId xmlns:p14="http://schemas.microsoft.com/office/powerpoint/2010/main" val="347640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Khi tôi lên ngọn </a:t>
            </a:r>
            <a:br>
              <a:rPr lang="en-US" dirty="0"/>
            </a:br>
            <a:r>
              <a:rPr lang="vi-VN" dirty="0"/>
              <a:t>non cao trông xuống</a:t>
            </a:r>
            <a:br>
              <a:rPr lang="en-US" dirty="0"/>
            </a:br>
            <a:r>
              <a:rPr lang="vi-VN" dirty="0"/>
              <a:t>dưới vực thẳm, </a:t>
            </a:r>
            <a:br>
              <a:rPr lang="en-US" dirty="0"/>
            </a:br>
            <a:r>
              <a:rPr lang="vi-VN" dirty="0"/>
              <a:t>Suối róc rách reo hòa tấu khúc ca êm đềm.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Tôi vô sâu rừng, </a:t>
            </a:r>
            <a:br>
              <a:rPr lang="en-US" dirty="0"/>
            </a:br>
            <a:r>
              <a:rPr lang="vi-VN" dirty="0"/>
              <a:t>muôn cây chen chúc</a:t>
            </a:r>
            <a:br>
              <a:rPr lang="en-US" dirty="0"/>
            </a:br>
            <a:r>
              <a:rPr lang="vi-VN" dirty="0"/>
              <a:t>cỏ mọc xanh, Ríu rít </a:t>
            </a:r>
            <a:br>
              <a:rPr lang="en-US" dirty="0"/>
            </a:br>
            <a:r>
              <a:rPr lang="vi-VN" dirty="0"/>
              <a:t>tiếng chim mừng hót </a:t>
            </a:r>
            <a:br>
              <a:rPr lang="en-US" dirty="0"/>
            </a:br>
            <a:r>
              <a:rPr lang="vi-VN" dirty="0"/>
              <a:t>khúc ca thanh bình.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6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Hồn ngợi khen Chúa,</a:t>
            </a:r>
            <a:br>
              <a:rPr lang="en-US" dirty="0"/>
            </a:br>
            <a:r>
              <a:rPr lang="vi-VN" dirty="0"/>
              <a:t>Cứu Chúa tôi Đức Chúa Trời. Lớn bấy duy Ngài, quyền bính thay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3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Hồn ngợi khen Chúa, Cứu Chúa tôi Đức Chúa Trời. Duy Ngài đại năng, cao cả quyền oai. </a:t>
            </a:r>
          </a:p>
        </p:txBody>
      </p:sp>
    </p:spTree>
    <p:extLst>
      <p:ext uri="{BB962C8B-B14F-4D97-AF65-F5344CB8AC3E}">
        <p14:creationId xmlns:p14="http://schemas.microsoft.com/office/powerpoint/2010/main" val="66127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107</TotalTime>
  <Words>220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UTM Duepuntozero</vt:lpstr>
      <vt:lpstr>UTM Facebook</vt:lpstr>
      <vt:lpstr>Presentation1</vt:lpstr>
      <vt:lpstr>Office Theme</vt:lpstr>
      <vt:lpstr>1_Presentation1</vt:lpstr>
      <vt:lpstr>Thánh Ca 513 LỚN BẤY DUY NGÀI</vt:lpstr>
      <vt:lpstr>1. Khi xem muôn vật  do tay Thiên Chúa  sáng tạo chúng;  Cứu Chúa của tôi,  lòng cảm xúc bao kinh sợ. </vt:lpstr>
      <vt:lpstr>Tôi xem sao trời, tôi nghe muôn tiếng sấm rền nổ, Khắp khắp đó đây,  quyền của Chúa ôi vô bờ. </vt:lpstr>
      <vt:lpstr>Hồn ngợi khen Chúa, Cứu Chúa tôi Đức Chúa Trời. Lớn bấy duy Ngài, quyền bính thay Ngài. </vt:lpstr>
      <vt:lpstr>Hồn ngợi khen Chúa, Cứu Chúa tôi Đức Chúa Trời. Duy Ngài đại năng, cao cả quyền oai. </vt:lpstr>
      <vt:lpstr>2. Khi tôi lên ngọn  non cao trông xuống dưới vực thẳm,  Suối róc rách reo hòa tấu khúc ca êm đềm. </vt:lpstr>
      <vt:lpstr>Tôi vô sâu rừng,  muôn cây chen chúc cỏ mọc xanh, Ríu rít  tiếng chim mừng hót  khúc ca thanh bình. </vt:lpstr>
      <vt:lpstr>Hồn ngợi khen Chúa, Cứu Chúa tôi Đức Chúa Trời. Lớn bấy duy Ngài, quyền bính thay Ngài. </vt:lpstr>
      <vt:lpstr>Hồn ngợi khen Chúa, Cứu Chúa tôi Đức Chúa Trời. Duy Ngài đại năng, cao cả quyền oai. </vt:lpstr>
      <vt:lpstr>3. Tâm tôi suy niệm Cha sai Con giáng thế chịu chết, đã chẳng tiếc Con, Ngài phó cả cho tôi rồi. </vt:lpstr>
      <vt:lpstr>Ôi ơn sâu rộng, xưa tôi đâu nghĩ đến dường ấy,  ở đó chúc tôn Ngài lớn bấy ơn tuôn tràn. </vt:lpstr>
      <vt:lpstr>Hồn ngợi khen Chúa, Cứu Chúa tôi Đức Chúa Trời. Lớn bấy duy Ngài, quyền bính thay Ngài. </vt:lpstr>
      <vt:lpstr>Hồn ngợi khen Chúa, Cứu Chúa tôi Đức Chúa Trời. Duy Ngài đại năng, cao cả quyền oai. </vt:lpstr>
      <vt:lpstr>4. Khi Christ lai hồi vang vang muôn ức tiếng  tụng tán, đến tiếp rước tôi về với Chúa trên thiên đàng. </vt:lpstr>
      <vt:lpstr>Tâm tôi vui mừng khiêm nhu cung kính bái phục mãi, Ở đó chúc tôn,  Ngài lớn bấy ơn tuôn tràn. </vt:lpstr>
      <vt:lpstr>Hồn ngợi khen Chúa, Cứu Chúa tôi Đức Chúa Trời. Lớn bấy duy Ngài, quyền bính thay Ngài. </vt:lpstr>
      <vt:lpstr>Hồn ngợi khen Chúa, Cứu Chúa tôi Đức Chúa Trời. Duy Ngài đại năng, cao cả quyền oai.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25</cp:revision>
  <dcterms:created xsi:type="dcterms:W3CDTF">2018-02-02T02:48:48Z</dcterms:created>
  <dcterms:modified xsi:type="dcterms:W3CDTF">2018-11-03T07:46:55Z</dcterms:modified>
</cp:coreProperties>
</file>