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514</a:t>
            </a:r>
            <a:br>
              <a:rPr lang="en-US" dirty="0"/>
            </a:br>
            <a:r>
              <a:rPr lang="vi-VN" dirty="0"/>
              <a:t>CÙNG DÂNG LỜI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Bầy chiên của Chúa cùng quỳ dâng lên hồn thân linh ca chúc Vua Trời cao.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Dù muôn lời ca dậy đất,</a:t>
            </a:r>
            <a:r>
              <a:rPr lang="en-US" dirty="0"/>
              <a:t> </a:t>
            </a:r>
            <a:r>
              <a:rPr lang="vi-VN" dirty="0"/>
              <a:t>tán dương suy tôn </a:t>
            </a:r>
            <a:br>
              <a:rPr lang="en-US" dirty="0"/>
            </a:br>
            <a:r>
              <a:rPr lang="vi-VN" dirty="0"/>
              <a:t>Vua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Thuật sao được đức </a:t>
            </a:r>
            <a:br>
              <a:rPr lang="en-US" dirty="0"/>
            </a:br>
            <a:r>
              <a:rPr lang="vi-VN" dirty="0"/>
              <a:t>yêu thương và thánh ân cao sâu rộng.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Từ trên ngôi thánh Ngài đành lòng vào trần gian </a:t>
            </a:r>
            <a:br>
              <a:rPr lang="en-US" dirty="0"/>
            </a:br>
            <a:r>
              <a:rPr lang="vi-VN" dirty="0"/>
              <a:t>hy sinh cứu muôn </a:t>
            </a:r>
            <a:br>
              <a:rPr lang="en-US" dirty="0"/>
            </a:br>
            <a:r>
              <a:rPr lang="vi-VN" dirty="0"/>
              <a:t>tội nhân.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Ðường đi trần gian</a:t>
            </a:r>
            <a:br>
              <a:rPr lang="en-US" dirty="0"/>
            </a:br>
            <a:r>
              <a:rPr lang="vi-VN" dirty="0"/>
              <a:t> thật khó. Bước tôi vẫn không sai dời,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Mặt luôn ngời sáng tâm an bình mắt ngước lên </a:t>
            </a:r>
            <a:br>
              <a:rPr lang="en-US" dirty="0"/>
            </a:br>
            <a:r>
              <a:rPr lang="vi-VN" dirty="0"/>
              <a:t>trông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chăn nuôi tôi tại </a:t>
            </a:r>
            <a:br>
              <a:rPr lang="en-US" dirty="0"/>
            </a:br>
            <a:r>
              <a:rPr lang="vi-VN" dirty="0"/>
              <a:t>miền đồng xanh gần nơi suối nước Chúa </a:t>
            </a:r>
            <a:br>
              <a:rPr lang="en-US" dirty="0"/>
            </a:br>
            <a:r>
              <a:rPr lang="vi-VN" dirty="0"/>
              <a:t>đưa đường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Cùng dâng lời ca ngợi Chúa chí tôn yêu thương, công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Là Vua và Chúa của </a:t>
            </a:r>
            <a:br>
              <a:rPr lang="en-US" dirty="0"/>
            </a:br>
            <a:r>
              <a:rPr lang="vi-VN" dirty="0"/>
              <a:t>nhân loại hát lên </a:t>
            </a:r>
            <a:br>
              <a:rPr lang="en-US" dirty="0"/>
            </a:br>
            <a:r>
              <a:rPr lang="vi-VN" dirty="0"/>
              <a:t>ca ngợi Ngài;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169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71</TotalTime>
  <Words>89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514 CÙNG DÂNG LỜI CA</vt:lpstr>
      <vt:lpstr>1. Dù muôn lời ca dậy đất, tán dương suy tôn  Vua Trời. </vt:lpstr>
      <vt:lpstr>Thuật sao được đức  yêu thương và thánh ân cao sâu rộng. </vt:lpstr>
      <vt:lpstr>Từ trên ngôi thánh Ngài đành lòng vào trần gian  hy sinh cứu muôn  tội nhân. </vt:lpstr>
      <vt:lpstr>2. Ðường đi trần gian  thật khó. Bước tôi vẫn không sai dời, </vt:lpstr>
      <vt:lpstr>Mặt luôn ngời sáng tâm an bình mắt ngước lên  trông Ngài. </vt:lpstr>
      <vt:lpstr>Ngài chăn nuôi tôi tại  miền đồng xanh gần nơi suối nước Chúa  đưa đường tôi. </vt:lpstr>
      <vt:lpstr>3. Cùng dâng lời ca ngợi Chúa chí tôn yêu thương, công bình. </vt:lpstr>
      <vt:lpstr>Là Vua và Chúa của  nhân loại hát lên  ca ngợi Ngài; </vt:lpstr>
      <vt:lpstr>Bầy chiên của Chúa cùng quỳ dâng lên hồn thân linh ca chúc Vua Trời cao.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24</cp:revision>
  <dcterms:created xsi:type="dcterms:W3CDTF">2018-02-02T02:48:48Z</dcterms:created>
  <dcterms:modified xsi:type="dcterms:W3CDTF">2018-11-03T07:46:31Z</dcterms:modified>
</cp:coreProperties>
</file>