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58" r:id="rId6"/>
    <p:sldId id="264" r:id="rId7"/>
    <p:sldId id="267" r:id="rId8"/>
    <p:sldId id="268" r:id="rId9"/>
    <p:sldId id="260" r:id="rId10"/>
    <p:sldId id="265" r:id="rId11"/>
    <p:sldId id="269" r:id="rId12"/>
    <p:sldId id="270" r:id="rId13"/>
    <p:sldId id="262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3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6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27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3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515</a:t>
            </a:r>
            <a:br>
              <a:rPr lang="en-US" dirty="0"/>
            </a:br>
            <a:r>
              <a:rPr lang="vi-VN" dirty="0"/>
              <a:t>CA NGỢI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ca Chúa Ba Ngôi đời đời, 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lời, Hòa đồng 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5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vi-VN" dirty="0"/>
              <a:t>. Ơn yêu thương Chúa Cha xin ngập tràn Hòa trong ân điển của chính Chúa Con.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Tung hô danh thánh chủ tể oai nghi đời đời, </a:t>
            </a:r>
            <a:br>
              <a:rPr lang="en-US" dirty="0"/>
            </a:br>
            <a:r>
              <a:rPr lang="vi-VN" dirty="0"/>
              <a:t>Tin vui nay xin đem rao khắp miền.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ca Chúa Ba Ngôi đời đời, 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1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lời, Hòa đồng 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5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ca Chúa Ba Ngôi đời đời, 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9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lời, Hòa đồng 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Ơn yêu thương sao cao sâu lạ lùng, Vì thương nhân thế Chúa xuống dương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 cao quý chúng con xin dâng lên Ngài, </a:t>
            </a:r>
            <a:br>
              <a:rPr lang="en-US" dirty="0"/>
            </a:br>
            <a:r>
              <a:rPr lang="vi-VN" dirty="0"/>
              <a:t>Muôn bao câu ca tôn vinh chúc tụng.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ca Chúa Ba Ngôi đời đời, Ngợi tôn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9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cung kính hoan ca ngàn lời, Hòa đồng tụng mỹ Danh cao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Nghe trong không trung dư âm rập ràng Cùng muôn sứ thánh chúc tán Thiên Vương.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Gô-tha Chúa đã chết thay cho con người, </a:t>
            </a:r>
            <a:br>
              <a:rPr lang="en-US" dirty="0"/>
            </a:br>
            <a:r>
              <a:rPr lang="vi-VN" dirty="0"/>
              <a:t>Nay muôn muôn dân </a:t>
            </a:r>
            <a:br>
              <a:rPr lang="en-US" dirty="0"/>
            </a:br>
            <a:r>
              <a:rPr lang="vi-VN" dirty="0"/>
              <a:t>suy tôn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206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75</TotalTime>
  <Words>212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Presentation1</vt:lpstr>
      <vt:lpstr>1_Presentation1</vt:lpstr>
      <vt:lpstr>Thánh Ca 515 CA NGỢI CHÚA</vt:lpstr>
      <vt:lpstr>Ngợi ca Chúa Ba Ngôi đời đời, Ngợi tôn Chúa trên trời. </vt:lpstr>
      <vt:lpstr>Lòng cung kính hoan ca ngàn lời, Hòa đồng tụng mỹ Danh cao vời. </vt:lpstr>
      <vt:lpstr>1. Ơn yêu thương sao cao sâu lạ lùng, Vì thương nhân thế Chúa xuống dương gian. </vt:lpstr>
      <vt:lpstr>Jê-sus cao quý chúng con xin dâng lên Ngài,  Muôn bao câu ca tôn vinh chúc tụng. </vt:lpstr>
      <vt:lpstr>Ngợi ca Chúa Ba Ngôi đời đời, Ngợi tôn Chúa trên trời. </vt:lpstr>
      <vt:lpstr>Lòng cung kính hoan ca ngàn lời, Hòa đồng tụng mỹ Danh cao vời. </vt:lpstr>
      <vt:lpstr>2. Nghe trong không trung dư âm rập ràng Cùng muôn sứ thánh chúc tán Thiên Vương. </vt:lpstr>
      <vt:lpstr>Nơi Gô-tha Chúa đã chết thay cho con người,  Nay muôn muôn dân  suy tôn Chúa Trời. </vt:lpstr>
      <vt:lpstr>Ngợi ca Chúa Ba Ngôi đời đời, Ngợi tôn Chúa trên trời. </vt:lpstr>
      <vt:lpstr>Lòng cung kính hoan ca ngàn lời, Hòa đồng tụng mỹ Danh cao vời. </vt:lpstr>
      <vt:lpstr>3. Ơn yêu thương Chúa Cha xin ngập tràn Hòa trong ân điển của chính Chúa Con.  </vt:lpstr>
      <vt:lpstr>Tung hô danh thánh chủ tể oai nghi đời đời,  Tin vui nay xin đem rao khắp miền. </vt:lpstr>
      <vt:lpstr>Ngợi ca Chúa Ba Ngôi đời đời, Ngợi tôn Chúa trên trời. </vt:lpstr>
      <vt:lpstr>Lòng cung kính hoan ca ngàn lời, Hòa đồng tụng mỹ Danh cao vời.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27</cp:revision>
  <dcterms:created xsi:type="dcterms:W3CDTF">2018-02-02T02:48:48Z</dcterms:created>
  <dcterms:modified xsi:type="dcterms:W3CDTF">2018-11-03T07:46:16Z</dcterms:modified>
</cp:coreProperties>
</file>