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760" r:id="rId2"/>
  </p:sldMasterIdLst>
  <p:sldIdLst>
    <p:sldId id="256" r:id="rId3"/>
    <p:sldId id="257" r:id="rId4"/>
    <p:sldId id="263" r:id="rId5"/>
    <p:sldId id="269" r:id="rId6"/>
    <p:sldId id="270" r:id="rId7"/>
    <p:sldId id="271" r:id="rId8"/>
    <p:sldId id="272" r:id="rId9"/>
    <p:sldId id="259" r:id="rId10"/>
    <p:sldId id="264" r:id="rId11"/>
    <p:sldId id="273" r:id="rId12"/>
    <p:sldId id="274" r:id="rId13"/>
    <p:sldId id="275" r:id="rId14"/>
    <p:sldId id="276" r:id="rId15"/>
    <p:sldId id="261" r:id="rId16"/>
    <p:sldId id="265" r:id="rId17"/>
    <p:sldId id="262" r:id="rId18"/>
    <p:sldId id="267" r:id="rId19"/>
    <p:sldId id="266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0" autoAdjust="0"/>
    <p:restoredTop sz="86410" autoAdjust="0"/>
  </p:normalViewPr>
  <p:slideViewPr>
    <p:cSldViewPr snapToGrid="0">
      <p:cViewPr varScale="1">
        <p:scale>
          <a:sx n="99" d="100"/>
          <a:sy n="99" d="100"/>
        </p:scale>
        <p:origin x="234" y="72"/>
      </p:cViewPr>
      <p:guideLst/>
    </p:cSldViewPr>
  </p:slideViewPr>
  <p:outlineViewPr>
    <p:cViewPr>
      <p:scale>
        <a:sx n="33" d="100"/>
        <a:sy n="33" d="100"/>
      </p:scale>
      <p:origin x="0" y="-19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76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56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69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93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76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7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9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1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0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6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7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516</a:t>
            </a:r>
            <a:br>
              <a:rPr lang="en-US" dirty="0"/>
            </a:br>
            <a:r>
              <a:rPr lang="vi-VN" dirty="0"/>
              <a:t>VINH QUANG THUỘC VỀ ĐỨC CHÚA TRỜI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Ngợi khen Chúa! </a:t>
            </a:r>
            <a:br>
              <a:rPr lang="en-US" dirty="0"/>
            </a:br>
            <a:r>
              <a:rPr lang="vi-VN" dirty="0"/>
              <a:t>Ngợi khen Chúa! </a:t>
            </a:r>
            <a:br>
              <a:rPr lang="en-US" dirty="0"/>
            </a:br>
            <a:r>
              <a:rPr lang="vi-VN" dirty="0"/>
              <a:t>tiếng Chúa gọi ôi thiết tha.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4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Ngợi khen Chúa! </a:t>
            </a:r>
            <a:br>
              <a:rPr lang="en-US" dirty="0"/>
            </a:br>
            <a:r>
              <a:rPr lang="vi-VN" dirty="0"/>
              <a:t>Ngợi khen Chúa! </a:t>
            </a:r>
            <a:br>
              <a:rPr lang="en-US" dirty="0"/>
            </a:br>
            <a:r>
              <a:rPr lang="vi-VN" dirty="0"/>
              <a:t>tiếng lòng ta khá vui hoà.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3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Nào người nặng tội </a:t>
            </a:r>
            <a:br>
              <a:rPr lang="en-US" dirty="0"/>
            </a:br>
            <a:r>
              <a:rPr lang="vi-VN" dirty="0"/>
              <a:t>khiên lòng mong ước được đổi mới. </a:t>
            </a:r>
            <a:br>
              <a:rPr lang="en-US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59877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Hãy đến với Jê-sus </a:t>
            </a:r>
            <a:br>
              <a:rPr lang="en-US" dirty="0"/>
            </a:br>
            <a:r>
              <a:rPr lang="vi-VN" dirty="0"/>
              <a:t>làm hoà với </a:t>
            </a:r>
            <a:br>
              <a:rPr lang="en-US" dirty="0"/>
            </a:br>
            <a:r>
              <a:rPr lang="vi-VN" dirty="0"/>
              <a:t>Ðức Chúa Trời.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0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Ngàn đời lòng ta ca ngợi Jê-sus đầy nhân ái, Chúa cứu và giúp ta đổi mới sống vui từ nay,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377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Đời đời cùng muôn dân lòng ta chan hoà vui sướng, Khi thấy Jê-sus </a:t>
            </a:r>
            <a:br>
              <a:rPr lang="en-US" dirty="0"/>
            </a:br>
            <a:r>
              <a:rPr lang="vi-VN" dirty="0"/>
              <a:t>và cùng Ngài sống </a:t>
            </a:r>
            <a:br>
              <a:rPr lang="en-US" dirty="0"/>
            </a:br>
            <a:r>
              <a:rPr lang="vi-VN" dirty="0"/>
              <a:t>ở thiên đàng.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43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Ngợi khen Chúa! </a:t>
            </a:r>
            <a:br>
              <a:rPr lang="en-US" dirty="0"/>
            </a:br>
            <a:r>
              <a:rPr lang="vi-VN" dirty="0"/>
              <a:t>Ngợi khen Chúa! </a:t>
            </a:r>
            <a:br>
              <a:rPr lang="en-US" dirty="0"/>
            </a:br>
            <a:r>
              <a:rPr lang="vi-VN" dirty="0"/>
              <a:t>tiếng Chúa gọi ôi thiết tha.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Ngợi khen Chúa! </a:t>
            </a:r>
            <a:br>
              <a:rPr lang="en-US" dirty="0"/>
            </a:br>
            <a:r>
              <a:rPr lang="vi-VN" dirty="0"/>
              <a:t>Ngợi khen Chúa! </a:t>
            </a:r>
            <a:br>
              <a:rPr lang="en-US" dirty="0"/>
            </a:br>
            <a:r>
              <a:rPr lang="vi-VN" dirty="0"/>
              <a:t>tiếng lòng ta khá vui hoà.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73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Nào người nặng tội </a:t>
            </a:r>
            <a:br>
              <a:rPr lang="en-US" dirty="0"/>
            </a:br>
            <a:r>
              <a:rPr lang="vi-VN" dirty="0"/>
              <a:t>khiên lòng mong ước được đổi mới. </a:t>
            </a:r>
            <a:br>
              <a:rPr lang="en-US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24241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Hãy đến với Jê-sus </a:t>
            </a:r>
            <a:br>
              <a:rPr lang="en-US" dirty="0"/>
            </a:br>
            <a:r>
              <a:rPr lang="vi-VN" dirty="0"/>
              <a:t>làm hoà với </a:t>
            </a:r>
            <a:br>
              <a:rPr lang="en-US" dirty="0"/>
            </a:br>
            <a:r>
              <a:rPr lang="vi-VN" dirty="0"/>
              <a:t>Ðức Chúa Trời.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6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vi-VN" dirty="0"/>
              <a:t>Ðời đời vinh quang quy thuộc Ðức Chúa Trời tôn thánh, Ðấng đã vì thế nhân tội lỗi phó Con độc sanh,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6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Là Thần Nhân Jê-sus </a:t>
            </a:r>
            <a:br>
              <a:rPr lang="en-US" dirty="0"/>
            </a:br>
            <a:r>
              <a:rPr lang="vi-VN" dirty="0"/>
              <a:t>vì yêu ta đành chết thế, </a:t>
            </a:r>
            <a:br>
              <a:rPr lang="en-US" dirty="0"/>
            </a:br>
            <a:r>
              <a:rPr lang="vi-VN" dirty="0"/>
              <a:t>Ðể mở toang cửa thiên đàng hầu tiếp rước ta về.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3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Ngợi khen Chúa! </a:t>
            </a:r>
            <a:br>
              <a:rPr lang="en-US" dirty="0"/>
            </a:br>
            <a:r>
              <a:rPr lang="vi-VN" dirty="0"/>
              <a:t>Ngợi khen Chúa! </a:t>
            </a:r>
            <a:br>
              <a:rPr lang="en-US" dirty="0"/>
            </a:br>
            <a:r>
              <a:rPr lang="vi-VN" dirty="0"/>
              <a:t>tiếng Chúa gọi ôi thiết tha.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7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Ngợi khen Chúa! </a:t>
            </a:r>
            <a:br>
              <a:rPr lang="en-US" dirty="0"/>
            </a:br>
            <a:r>
              <a:rPr lang="vi-VN" dirty="0"/>
              <a:t>Ngợi khen Chúa! </a:t>
            </a:r>
            <a:br>
              <a:rPr lang="en-US" dirty="0"/>
            </a:br>
            <a:r>
              <a:rPr lang="vi-VN" dirty="0"/>
              <a:t>tiếng lòng ta khá vui hoà.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1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Nào người nặng tội </a:t>
            </a:r>
            <a:br>
              <a:rPr lang="en-US" dirty="0"/>
            </a:br>
            <a:r>
              <a:rPr lang="vi-VN" dirty="0"/>
              <a:t>khiên lòng mong ước được đổi mới. </a:t>
            </a:r>
            <a:br>
              <a:rPr lang="en-US" dirty="0"/>
            </a:b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18434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Hãy đến với Jê-sus </a:t>
            </a:r>
            <a:br>
              <a:rPr lang="en-US" dirty="0"/>
            </a:br>
            <a:r>
              <a:rPr lang="vi-VN" dirty="0"/>
              <a:t>làm hoà với </a:t>
            </a:r>
            <a:br>
              <a:rPr lang="en-US" dirty="0"/>
            </a:br>
            <a:r>
              <a:rPr lang="vi-VN" dirty="0"/>
              <a:t>Ðức Chúa Trời.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3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Ồ! thật kỳ diệu thay tình yêu cứu chuộc bởi huyết, Huyết Chúa rửa ác tâm </a:t>
            </a:r>
            <a:br>
              <a:rPr lang="en-US" dirty="0"/>
            </a:br>
            <a:r>
              <a:rPr lang="vi-VN" dirty="0"/>
              <a:t>và phiếu trắng trong dường tuyết.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1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Người tội nào thật tâm cầu ơn cứu chuộc vô đối, Tức khắc Jê-sus tha tội</a:t>
            </a:r>
            <a:br>
              <a:rPr lang="en-US" dirty="0"/>
            </a:br>
            <a:r>
              <a:rPr lang="vi-VN" dirty="0"/>
              <a:t>và cứu sống muôn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64269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1_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ocument Themes.potx" id="{6A44481B-8EE0-4478-8270-5C7A3D7973D1}" vid="{BC5D5854-44EB-413B-9822-CB9A1AE0F1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78</TotalTime>
  <Words>158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Presentation1</vt:lpstr>
      <vt:lpstr>1_Presentation1</vt:lpstr>
      <vt:lpstr>Thánh Ca 516 VINH QUANG THUỘC VỀ ĐỨC CHÚA TRỜI</vt:lpstr>
      <vt:lpstr>1. Ðời đời vinh quang quy thuộc Ðức Chúa Trời tôn thánh, Ðấng đã vì thế nhân tội lỗi phó Con độc sanh, </vt:lpstr>
      <vt:lpstr>Là Thần Nhân Jê-sus  vì yêu ta đành chết thế,  Ðể mở toang cửa thiên đàng hầu tiếp rước ta về. </vt:lpstr>
      <vt:lpstr>Ngợi khen Chúa!  Ngợi khen Chúa!  tiếng Chúa gọi ôi thiết tha. </vt:lpstr>
      <vt:lpstr>Ngợi khen Chúa!  Ngợi khen Chúa!  tiếng lòng ta khá vui hoà. </vt:lpstr>
      <vt:lpstr>Nào người nặng tội  khiên lòng mong ước được đổi mới.  </vt:lpstr>
      <vt:lpstr>Hãy đến với Jê-sus  làm hoà với  Ðức Chúa Trời. </vt:lpstr>
      <vt:lpstr>2. Ồ! thật kỳ diệu thay tình yêu cứu chuộc bởi huyết, Huyết Chúa rửa ác tâm  và phiếu trắng trong dường tuyết. </vt:lpstr>
      <vt:lpstr>Người tội nào thật tâm cầu ơn cứu chuộc vô đối, Tức khắc Jê-sus tha tội và cứu sống muôn đời. </vt:lpstr>
      <vt:lpstr>Ngợi khen Chúa!  Ngợi khen Chúa!  tiếng Chúa gọi ôi thiết tha. </vt:lpstr>
      <vt:lpstr>Ngợi khen Chúa!  Ngợi khen Chúa!  tiếng lòng ta khá vui hoà. </vt:lpstr>
      <vt:lpstr>Nào người nặng tội  khiên lòng mong ước được đổi mới.  </vt:lpstr>
      <vt:lpstr>Hãy đến với Jê-sus  làm hoà với  Ðức Chúa Trời. </vt:lpstr>
      <vt:lpstr>3. Ngàn đời lòng ta ca ngợi Jê-sus đầy nhân ái, Chúa cứu và giúp ta đổi mới sống vui từ nay, </vt:lpstr>
      <vt:lpstr>Đời đời cùng muôn dân lòng ta chan hoà vui sướng, Khi thấy Jê-sus  và cùng Ngài sống  ở thiên đàng. </vt:lpstr>
      <vt:lpstr>Ngợi khen Chúa!  Ngợi khen Chúa!  tiếng Chúa gọi ôi thiết tha. </vt:lpstr>
      <vt:lpstr>Ngợi khen Chúa!  Ngợi khen Chúa!  tiếng lòng ta khá vui hoà. </vt:lpstr>
      <vt:lpstr>Nào người nặng tội  khiên lòng mong ước được đổi mới.  </vt:lpstr>
      <vt:lpstr>Hãy đến với Jê-sus  làm hoà với  Ðức Chúa Trời.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29</cp:revision>
  <dcterms:created xsi:type="dcterms:W3CDTF">2018-02-02T02:48:48Z</dcterms:created>
  <dcterms:modified xsi:type="dcterms:W3CDTF">2018-11-03T07:45:54Z</dcterms:modified>
</cp:coreProperties>
</file>