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517</a:t>
            </a:r>
            <a:br>
              <a:rPr lang="en-US" dirty="0"/>
            </a:br>
            <a:r>
              <a:rPr lang="vi-VN" dirty="0"/>
              <a:t>CHÚA LÀ TẤT CẢ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Nhìn bầu trời hàng triệu</a:t>
            </a:r>
            <a:r>
              <a:rPr lang="en-US" dirty="0"/>
              <a:t> </a:t>
            </a:r>
            <a:r>
              <a:rPr lang="vi-VN" dirty="0"/>
              <a:t>vì sao trong đêm, thoảng nhẹ lời Ngài thì thầm thật oai nghiêm.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ngự trong nơi đất thấp, vùng trời cao, </a:t>
            </a:r>
            <a:br>
              <a:rPr lang="en-US" dirty="0"/>
            </a:br>
            <a:r>
              <a:rPr lang="vi-VN" dirty="0"/>
              <a:t>lời Ngài thật nhiệm mầu.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Lòng rộn ràng chào mừng Ngài vào nhân gian, để mọi người nhận được tình thương Cha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Từ trời Jê-sus xuống thế chuộc tội tôi, </a:t>
            </a:r>
            <a:br>
              <a:rPr lang="en-US" dirty="0"/>
            </a:br>
            <a:r>
              <a:rPr lang="vi-VN" dirty="0"/>
              <a:t>Để Trời người thuận hoà.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Sao trong đêm lung linh khi tôi gặp Ngài; </a:t>
            </a:r>
            <a:br>
              <a:rPr lang="en-US" dirty="0"/>
            </a:br>
            <a:r>
              <a:rPr lang="vi-VN" dirty="0"/>
              <a:t>Nghe nao nao trong tim bao ân điển Ngài! </a:t>
            </a:r>
          </a:p>
        </p:txBody>
      </p:sp>
    </p:spTree>
    <p:extLst>
      <p:ext uri="{BB962C8B-B14F-4D97-AF65-F5344CB8AC3E}">
        <p14:creationId xmlns:p14="http://schemas.microsoft.com/office/powerpoint/2010/main" val="7345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luôn cho tôi khi băng qua trên con đường dài chập chùng hiểm nguy, Nguyện lòng càng được gần bên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Xin cho tôi luôn luôn đi với Chúa tôi, </a:t>
            </a:r>
            <a:br>
              <a:rPr lang="en-US" dirty="0"/>
            </a:br>
            <a:r>
              <a:rPr lang="vi-VN" dirty="0"/>
              <a:t>Jê-sus luôn nâng niu </a:t>
            </a:r>
            <a:br>
              <a:rPr lang="en-US" dirty="0"/>
            </a:br>
            <a:r>
              <a:rPr lang="vi-VN" dirty="0"/>
              <a:t>dẫn dắt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dắt tôi băng qua </a:t>
            </a:r>
            <a:br>
              <a:rPr lang="en-US" dirty="0"/>
            </a:br>
            <a:r>
              <a:rPr lang="vi-VN" dirty="0"/>
              <a:t>con đường chông gai, </a:t>
            </a:r>
            <a:br>
              <a:rPr lang="en-US" dirty="0"/>
            </a:br>
            <a:r>
              <a:rPr lang="vi-VN" dirty="0"/>
              <a:t>Luôn luôn trong suốt </a:t>
            </a:r>
            <a:br>
              <a:rPr lang="en-US" dirty="0"/>
            </a:br>
            <a:r>
              <a:rPr lang="vi-VN" dirty="0"/>
              <a:t>đời tôi.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68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78</TotalTime>
  <Words>117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517 CHÚA LÀ TẤT CẢ</vt:lpstr>
      <vt:lpstr>1. Nhìn bầu trời hàng triệu vì sao trong đêm, thoảng nhẹ lời Ngài thì thầm thật oai nghiêm. </vt:lpstr>
      <vt:lpstr>Ngài ngự trong nơi đất thấp, vùng trời cao,  lời Ngài thật nhiệm mầu. </vt:lpstr>
      <vt:lpstr>2. Lòng rộn ràng chào mừng Ngài vào nhân gian, để mọi người nhận được tình thương Cha ban. </vt:lpstr>
      <vt:lpstr>Từ trời Jê-sus xuống thế chuộc tội tôi,  Để Trời người thuận hoà. </vt:lpstr>
      <vt:lpstr>Sao trong đêm lung linh khi tôi gặp Ngài;  Nghe nao nao trong tim bao ân điển Ngài! </vt:lpstr>
      <vt:lpstr>Xin luôn cho tôi khi băng qua trên con đường dài chập chùng hiểm nguy, Nguyện lòng càng được gần bên Chúa.</vt:lpstr>
      <vt:lpstr> Xin cho tôi luôn luôn đi với Chúa tôi,  Jê-sus luôn nâng niu  dẫn dắt không thôi. </vt:lpstr>
      <vt:lpstr>Chúa dắt tôi băng qua  con đường chông gai,  Luôn luôn trong suốt  đời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29</cp:revision>
  <dcterms:created xsi:type="dcterms:W3CDTF">2018-02-02T02:48:48Z</dcterms:created>
  <dcterms:modified xsi:type="dcterms:W3CDTF">2018-11-03T07:45:31Z</dcterms:modified>
</cp:coreProperties>
</file>