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</p:sldMasterIdLst>
  <p:sldIdLst>
    <p:sldId id="256" r:id="rId3"/>
    <p:sldId id="257" r:id="rId4"/>
    <p:sldId id="263" r:id="rId5"/>
    <p:sldId id="258" r:id="rId6"/>
    <p:sldId id="259" r:id="rId7"/>
    <p:sldId id="264" r:id="rId8"/>
    <p:sldId id="260" r:id="rId9"/>
    <p:sldId id="261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67" d="100"/>
          <a:sy n="67" d="100"/>
        </p:scale>
        <p:origin x="204" y="48"/>
      </p:cViewPr>
      <p:guideLst/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1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85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47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55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3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3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81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70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9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2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4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518</a:t>
            </a:r>
            <a:br>
              <a:rPr lang="en-US" dirty="0"/>
            </a:br>
            <a:r>
              <a:rPr lang="vi-VN" dirty="0"/>
              <a:t>CHA CAO QUÝ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Kính dâng Ngài,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oai quyền,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Khắp nơi ca mừng dâng Chúa lời suy tôn. </a:t>
            </a:r>
          </a:p>
        </p:txBody>
      </p:sp>
    </p:spTree>
    <p:extLst>
      <p:ext uri="{BB962C8B-B14F-4D97-AF65-F5344CB8AC3E}">
        <p14:creationId xmlns:p14="http://schemas.microsoft.com/office/powerpoint/2010/main" val="259435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</a:t>
            </a:r>
            <a:r>
              <a:rPr lang="vi-VN" dirty="0" smtClean="0"/>
              <a:t>Lạy </a:t>
            </a:r>
            <a:r>
              <a:rPr lang="vi-VN" dirty="0"/>
              <a:t>Cha cao quý,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Sáng danh Chúa Cha trên ngôi cao sang, </a:t>
            </a:r>
            <a:r>
              <a:rPr lang="en-GB" smtClean="0"/>
              <a:t/>
            </a:r>
            <a:br>
              <a:rPr lang="en-GB" smtClean="0"/>
            </a:br>
            <a:r>
              <a:rPr lang="vi-VN" smtClean="0"/>
              <a:t>cung </a:t>
            </a:r>
            <a:r>
              <a:rPr lang="vi-VN" dirty="0"/>
              <a:t>kính tôn thờ,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Cha kính yêu.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2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ngự trên ngôi Thánh quang hiển vinh chiếu khắp dương gian,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oai quyền,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được tôn vinh.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1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Kính dâng Ngài,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oai quyền,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Khắp nơi ca mừng dâng Chúa lời suy tôn.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0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Từng trời cao ngất, các tinh tú kia cúi xuống khiêm cung, dâng Chúa Thiên Ðàng, câu chúc tôn.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2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Ngợi khen Vua Thánh, Chúng con hát lên khúc hát tôn vinh. Kính dâng Ngài lòng tin yêu.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7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Kính dâng Ngài,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oai quyền,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Khắp nơi ca mừng dâng Chúa lời suy tôn.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0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Từ ngôi cao quý,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yêu chúng con đã đến nơi đây, mang lấy thân người, bao đớn đau.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3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Chuộc tội nhân gian,</a:t>
            </a:r>
            <a:r>
              <a:rPr lang="en-US"/>
              <a:t/>
            </a:r>
            <a:br>
              <a:rPr lang="en-US"/>
            </a:br>
            <a:r>
              <a:rPr lang="vi-VN"/>
              <a:t>Chúa </a:t>
            </a:r>
            <a:r>
              <a:rPr lang="vi-VN" dirty="0"/>
              <a:t>mang hết trên thánh giá hy sinh, Kính dâng Ngài, lòng tri ân.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7726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1_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ument Themes.potx" id="{6A44481B-8EE0-4478-8270-5C7A3D7973D1}" vid="{BC5D5854-44EB-413B-9822-CB9A1AE0F1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76</TotalTime>
  <Words>94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Presentation1</vt:lpstr>
      <vt:lpstr>1_Presentation1</vt:lpstr>
      <vt:lpstr>Thánh Ca 518 CHA CAO QUÝ</vt:lpstr>
      <vt:lpstr>1. Lạy Cha cao quý,  Sáng danh Chúa Cha trên ngôi cao sang,  cung kính tôn thờ,  Cha kính yêu. </vt:lpstr>
      <vt:lpstr>Ngài ngự trên ngôi Thánh quang hiển vinh chiếu khắp dương gian,  Chúa oai quyền, được tôn vinh. </vt:lpstr>
      <vt:lpstr>Kính dâng Ngài,  Chúa oai quyền,  Khắp nơi ca mừng dâng Chúa lời suy tôn. </vt:lpstr>
      <vt:lpstr>2. Từng trời cao ngất, các tinh tú kia cúi xuống khiêm cung, dâng Chúa Thiên Ðàng, câu chúc tôn.</vt:lpstr>
      <vt:lpstr> Ngợi khen Vua Thánh, Chúng con hát lên khúc hát tôn vinh. Kính dâng Ngài lòng tin yêu. </vt:lpstr>
      <vt:lpstr>Kính dâng Ngài,  Chúa oai quyền,  Khắp nơi ca mừng dâng Chúa lời suy tôn. </vt:lpstr>
      <vt:lpstr>3. Từ ngôi cao quý, Chúa yêu chúng con đã đến nơi đây, mang lấy thân người, bao đớn đau. </vt:lpstr>
      <vt:lpstr>Chuộc tội nhân gian, Chúa mang hết trên thánh giá hy sinh, Kính dâng Ngài, lòng tri ân. </vt:lpstr>
      <vt:lpstr>Kính dâng Ngài, Chúa oai quyền, Khắp nơi ca mừng dâng Chúa lời suy tôn.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An Phan</cp:lastModifiedBy>
  <cp:revision>30</cp:revision>
  <dcterms:created xsi:type="dcterms:W3CDTF">2018-02-02T02:48:48Z</dcterms:created>
  <dcterms:modified xsi:type="dcterms:W3CDTF">2018-11-08T04:01:12Z</dcterms:modified>
</cp:coreProperties>
</file>