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6" r:id="rId5"/>
    <p:sldId id="269" r:id="rId6"/>
    <p:sldId id="270" r:id="rId7"/>
    <p:sldId id="271" r:id="rId8"/>
    <p:sldId id="272" r:id="rId9"/>
    <p:sldId id="259" r:id="rId10"/>
    <p:sldId id="267" r:id="rId11"/>
    <p:sldId id="273" r:id="rId12"/>
    <p:sldId id="274" r:id="rId13"/>
    <p:sldId id="275" r:id="rId14"/>
    <p:sldId id="276" r:id="rId15"/>
    <p:sldId id="261" r:id="rId16"/>
    <p:sldId id="268" r:id="rId17"/>
    <p:sldId id="262" r:id="rId18"/>
    <p:sldId id="264" r:id="rId19"/>
    <p:sldId id="26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2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5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7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8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48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913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2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47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17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1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519</a:t>
            </a:r>
            <a:br>
              <a:rPr lang="en-US" dirty="0"/>
            </a:br>
            <a:r>
              <a:rPr lang="vi-VN" dirty="0"/>
              <a:t>KHÚC HÁT TÂM LINH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là ca khúc muôn thanh âm tuyệt vời,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tôi là ngọn đăng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bể khơi.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1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Tụng ngợi thần quyền,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vinh Chúa chẳng thôi, Chúa tôi là vì sao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sáng soi.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79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Sức mới Chúa thêm tuôn đầy tâm linh tôi,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ban tươi vui,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nụ cười luôn trên môi.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9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Không một ai cao quý hơn Chúa tôi tuyệt vời, Chúa là muôn bài ca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của tôi. </a:t>
            </a:r>
          </a:p>
        </p:txBody>
      </p:sp>
    </p:spTree>
    <p:extLst>
      <p:ext uri="{BB962C8B-B14F-4D97-AF65-F5344CB8AC3E}">
        <p14:creationId xmlns:p14="http://schemas.microsoft.com/office/powerpoint/2010/main" val="179652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Như sương đêm lắng xuống từ vùng trời cao, mang ơn thiêng trải khắp tâm hồn.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1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Cuộc sống Chúa dắt đưa nhiều thử thách khó khăn, nhưng tâm ngợi ca khúc hát suy 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6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là ca khúc muôn thanh âm tuyệt vời,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tôi là ngọn đăng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bể khơi.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06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Tụng ngợi thần quyền,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vinh Chúa chẳng thôi, Chúa tôi là vì sao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sáng soi.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07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Sức mới Chúa thêm tuôn đầy tâm linh tôi,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ban tươi vui,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nụ cười luôn trên môi.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Không một ai cao quý hơn Chúa tôi tuyệt vời, Chúa là muôn bài ca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của tôi. </a:t>
            </a:r>
          </a:p>
        </p:txBody>
      </p:sp>
    </p:spTree>
    <p:extLst>
      <p:ext uri="{BB962C8B-B14F-4D97-AF65-F5344CB8AC3E}">
        <p14:creationId xmlns:p14="http://schemas.microsoft.com/office/powerpoint/2010/main" val="107839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vi-VN" dirty="0" smtClean="0"/>
              <a:t>Muôn </a:t>
            </a:r>
            <a:r>
              <a:rPr lang="vi-VN" dirty="0"/>
              <a:t>kim ngân quý giá nhiều người tụng </a:t>
            </a:r>
            <a:r>
              <a:rPr lang="vi-VN" dirty="0" smtClean="0"/>
              <a:t>tán,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vi-VN" dirty="0" smtClean="0"/>
              <a:t>ca </a:t>
            </a:r>
            <a:r>
              <a:rPr lang="vi-VN" dirty="0"/>
              <a:t>khen vẻ lấp </a:t>
            </a:r>
            <a:r>
              <a:rPr lang="vi-VN" dirty="0" smtClean="0"/>
              <a:t>lánh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vi-VN" dirty="0" smtClean="0"/>
              <a:t>châu </a:t>
            </a:r>
            <a:r>
              <a:rPr lang="vi-VN" dirty="0"/>
              <a:t>toàn.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3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Nào sánh với khúc ca đượm chất ngất trong tôi, không phai nhòa hư nát với thiên thu.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1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là ca khúc muôn thanh âm tuyệt vời,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tôi là ngọn đăng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bể khơi.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50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Tụng ngợi thần quyền,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tôn vinh Chúa chẳng thôi, Chúa tôi là vì sao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sáng soi.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4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Sức mới Chúa thêm tuôn đầy tâm linh tôi,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Chúa ban tươi vui,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nụ cười luôn trên môi.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5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Không một ai cao quý hơn Chúa tôi tuyệt vời, Chúa là muôn bài ca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của tôi. </a:t>
            </a:r>
          </a:p>
        </p:txBody>
      </p:sp>
    </p:spTree>
    <p:extLst>
      <p:ext uri="{BB962C8B-B14F-4D97-AF65-F5344CB8AC3E}">
        <p14:creationId xmlns:p14="http://schemas.microsoft.com/office/powerpoint/2010/main" val="13257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Ðưa câu ca thánh thót hòa vào đời tôi,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mang trong tâm tiếng hát lên ngôi.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0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thắm thiết sáng tươi, ngày ấy Chúa cứu tôi, 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hân hoan nguồn ân sủng mới không thôi.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752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76</TotalTime>
  <Words>225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Presentation1</vt:lpstr>
      <vt:lpstr>1_Presentation1</vt:lpstr>
      <vt:lpstr>Thánh Ca 519 KHÚC HÁT TÂM LINH</vt:lpstr>
      <vt:lpstr>1. Muôn kim ngân quý giá nhiều người tụng tán, ca khen vẻ lấp lánh châu toàn. </vt:lpstr>
      <vt:lpstr>Nào sánh với khúc ca đượm chất ngất trong tôi, không phai nhòa hư nát với thiên thu. </vt:lpstr>
      <vt:lpstr>Chúa là ca khúc muôn thanh âm tuyệt vời,  Chúa tôi là ngọn đăng  bể khơi. </vt:lpstr>
      <vt:lpstr>Tụng ngợi thần quyền,  tôn vinh Chúa chẳng thôi, Chúa tôi là vì sao  sáng soi. </vt:lpstr>
      <vt:lpstr>Sức mới Chúa thêm tuôn đầy tâm linh tôi,  Chúa ban tươi vui,  nụ cười luôn trên môi.</vt:lpstr>
      <vt:lpstr> Không một ai cao quý hơn Chúa tôi tuyệt vời, Chúa là muôn bài ca  của tôi. </vt:lpstr>
      <vt:lpstr>2. Ðưa câu ca thánh thót hòa vào đời tôi,  mang trong tâm tiếng hát lên ngôi. </vt:lpstr>
      <vt:lpstr>Tình thắm thiết sáng tươi, ngày ấy Chúa cứu tôi,  hân hoan nguồn ân sủng mới không thôi. </vt:lpstr>
      <vt:lpstr>Chúa là ca khúc muôn thanh âm tuyệt vời,  Chúa tôi là ngọn đăng  bể khơi. </vt:lpstr>
      <vt:lpstr>Tụng ngợi thần quyền,  tôn vinh Chúa chẳng thôi, Chúa tôi là vì sao  sáng soi. </vt:lpstr>
      <vt:lpstr>Sức mới Chúa thêm tuôn đầy tâm linh tôi,  Chúa ban tươi vui,  nụ cười luôn trên môi.</vt:lpstr>
      <vt:lpstr> Không một ai cao quý hơn Chúa tôi tuyệt vời, Chúa là muôn bài ca  của tôi. </vt:lpstr>
      <vt:lpstr>3. Như sương đêm lắng xuống từ vùng trời cao, mang ơn thiêng trải khắp tâm hồn. </vt:lpstr>
      <vt:lpstr>Cuộc sống Chúa dắt đưa nhiều thử thách khó khăn, nhưng tâm ngợi ca khúc hát suy tôn. </vt:lpstr>
      <vt:lpstr>Chúa là ca khúc muôn thanh âm tuyệt vời,  Chúa tôi là ngọn đăng  bể khơi. </vt:lpstr>
      <vt:lpstr>Tụng ngợi thần quyền,  tôn vinh Chúa chẳng thôi, Chúa tôi là vì sao  sáng soi. </vt:lpstr>
      <vt:lpstr>Sức mới Chúa thêm tuôn đầy tâm linh tôi,  Chúa ban tươi vui,  nụ cười luôn trên môi.</vt:lpstr>
      <vt:lpstr> Không một ai cao quý hơn Chúa tôi tuyệt vời, Chúa là muôn bài ca  của tôi.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An Phan</cp:lastModifiedBy>
  <cp:revision>32</cp:revision>
  <dcterms:created xsi:type="dcterms:W3CDTF">2018-02-02T02:48:48Z</dcterms:created>
  <dcterms:modified xsi:type="dcterms:W3CDTF">2018-11-08T04:01:01Z</dcterms:modified>
</cp:coreProperties>
</file>