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520</a:t>
            </a:r>
            <a:br>
              <a:rPr lang="en-US" dirty="0"/>
            </a:br>
            <a:r>
              <a:rPr lang="vi-VN" dirty="0"/>
              <a:t>NGỢI CA </a:t>
            </a:r>
            <a:br>
              <a:rPr lang="en-US" dirty="0"/>
            </a:br>
            <a:r>
              <a:rPr lang="vi-VN" dirty="0"/>
              <a:t>ƠN THƯƠNG XÓT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muôn câu ca ngợi khen ơn thương xót cao vời của Chúa Trời, Hãy hát lên.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muôn câu ca ngợi khen ơn thương xót cao vời của Chúa Trời, Hãy hát xướng ca khen </a:t>
            </a:r>
            <a:br>
              <a:rPr lang="en-US" dirty="0"/>
            </a:br>
            <a:r>
              <a:rPr lang="vi-VN" dirty="0"/>
              <a:t>ơn lành.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hòa ca, </a:t>
            </a:r>
            <a:br>
              <a:rPr lang="en-US" dirty="0"/>
            </a:br>
            <a:r>
              <a:rPr lang="vi-VN" dirty="0"/>
              <a:t>nói cho muôn người, </a:t>
            </a:r>
            <a:br>
              <a:rPr lang="en-US" dirty="0"/>
            </a:br>
            <a:r>
              <a:rPr lang="vi-VN" dirty="0"/>
              <a:t>Ngài đầy tình thương, </a:t>
            </a:r>
            <a:br>
              <a:rPr lang="en-US" dirty="0"/>
            </a:br>
            <a:r>
              <a:rPr lang="vi-VN" dirty="0"/>
              <a:t>lẫn đức khoan nhân.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hòa ca, </a:t>
            </a:r>
            <a:br>
              <a:rPr lang="en-US" dirty="0"/>
            </a:br>
            <a:r>
              <a:rPr lang="vi-VN" dirty="0"/>
              <a:t>nói cho muôn người, </a:t>
            </a:r>
            <a:br>
              <a:rPr lang="en-US"/>
            </a:br>
            <a:r>
              <a:rPr lang="vi-VN"/>
              <a:t>Ơn </a:t>
            </a:r>
            <a:r>
              <a:rPr lang="vi-VN" dirty="0"/>
              <a:t>lành vô biên của Chúa ban đến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71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67</TotalTime>
  <Words>54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520 NGỢI CA  ƠN THƯƠNG XÓT</vt:lpstr>
      <vt:lpstr>Cùng dâng lên muôn câu ca ngợi khen ơn thương xót cao vời của Chúa Trời, Hãy hát lên. </vt:lpstr>
      <vt:lpstr>Cùng dâng lên muôn câu ca ngợi khen ơn thương xót cao vời của Chúa Trời, Hãy hát xướng ca khen  ơn lành. </vt:lpstr>
      <vt:lpstr>Cùng hòa ca,  nói cho muôn người,  Ngài đầy tình thương,  lẫn đức khoan nhân. </vt:lpstr>
      <vt:lpstr>Cùng hòa ca,  nói cho muôn người,  Ơn lành vô biên của Chúa ban đến muôn đời.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28</cp:revision>
  <dcterms:created xsi:type="dcterms:W3CDTF">2018-02-02T02:48:48Z</dcterms:created>
  <dcterms:modified xsi:type="dcterms:W3CDTF">2018-11-03T01:32:27Z</dcterms:modified>
</cp:coreProperties>
</file>