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521</a:t>
            </a:r>
            <a:br>
              <a:rPr lang="en-US" dirty="0"/>
            </a:br>
            <a:r>
              <a:rPr lang="vi-VN" dirty="0"/>
              <a:t>DÂNG LỜI TÁN DƯƠNG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1. </a:t>
            </a:r>
            <a:r>
              <a:rPr lang="vi-VN" smtClean="0"/>
              <a:t>Lòng </a:t>
            </a:r>
            <a:r>
              <a:rPr lang="vi-VN" dirty="0"/>
              <a:t>con cúi dâng lên Cha lời xướng ca,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với bao nhiêu tâm tình thiết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danh Cha cao sang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nghiêm hằng luôn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quý.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cúi dâng lên Cha lời tán dương,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với tất cả chân tình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mến thương.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danh Cha cao sang,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nghiêm hằng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luôn vĩnh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0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Lòng con đến bên ngôi Cha đầy hiển vinh, với yêu thương, hy vọng, đức tin;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danh Cha cao sang tôn nghiêm hằng luôn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quý.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3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con hát ca suy tôn lòng ái nhân, cám ơn danh cao vời đức ân.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1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danh Cha cao sang, </a:t>
            </a:r>
            <a:r>
              <a:rPr lang="en-US" dirty="0"/>
              <a:t/>
            </a:r>
            <a:br>
              <a:rPr lang="en-US" dirty="0"/>
            </a:br>
            <a:r>
              <a:rPr lang="vi-VN"/>
              <a:t>tôn </a:t>
            </a:r>
            <a:r>
              <a:rPr lang="vi-VN" dirty="0"/>
              <a:t>nghiêm hằng luôn vĩnh an</a:t>
            </a:r>
            <a:r>
              <a:rPr lang="vi-VN"/>
              <a:t>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599992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70</TotalTime>
  <Words>91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521 DÂNG LỜI TÁN DƯƠNG</vt:lpstr>
      <vt:lpstr>1. Lòng con cúi dâng lên Cha lời xướng ca,  với bao nhiêu tâm tình thiết tha. </vt:lpstr>
      <vt:lpstr>Vì danh Cha cao sang  tôn nghiêm hằng luôn  tôn quý. </vt:lpstr>
      <vt:lpstr>Lòng con cúi dâng lên Cha lời tán dương,  với tất cả chân tình  mến thương. </vt:lpstr>
      <vt:lpstr>Vì danh Cha cao sang,  tôn nghiêm hằng luôn vĩnh an. </vt:lpstr>
      <vt:lpstr>2. Lòng con đến bên ngôi Cha đầy hiển vinh, với yêu thương, hy vọng, đức tin; </vt:lpstr>
      <vt:lpstr>Vì danh Cha cao sang tôn nghiêm hằng luôn  tôn quý. </vt:lpstr>
      <vt:lpstr>Lòng con hát ca suy tôn lòng ái nhân, cám ơn danh cao vời đức ân. </vt:lpstr>
      <vt:lpstr>Vì danh Cha cao sang,  tôn nghiêm hằng luôn vĩnh an.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32</cp:revision>
  <dcterms:created xsi:type="dcterms:W3CDTF">2018-02-02T02:48:48Z</dcterms:created>
  <dcterms:modified xsi:type="dcterms:W3CDTF">2018-11-08T03:58:09Z</dcterms:modified>
</cp:coreProperties>
</file>