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1" r:id="rId4"/>
    <p:sldId id="259" r:id="rId5"/>
    <p:sldId id="262" r:id="rId6"/>
    <p:sldId id="258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67" d="100"/>
          <a:sy n="67" d="100"/>
        </p:scale>
        <p:origin x="20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Thánh Ca 522</a:t>
            </a:r>
            <a:br>
              <a:rPr lang="en-US" dirty="0"/>
            </a:br>
            <a:r>
              <a:rPr lang="vi-VN" dirty="0"/>
              <a:t>CHÚA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1. </a:t>
            </a:r>
            <a:r>
              <a:rPr lang="vi-VN" smtClean="0"/>
              <a:t>Từ </a:t>
            </a:r>
            <a:r>
              <a:rPr lang="vi-VN" dirty="0"/>
              <a:t>ngàn xưa Chúa Trời dựng nên vũ trụ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tuyệt vời, Ngàn vì sao sáng ngời hằng đêm chiếu rọi khung trời,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3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Ngài dựng nên núi đồi, vực sâu, biển xanh,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sông lớn, Chúa làm nên thế gian bằng tình </a:t>
            </a:r>
            <a:r>
              <a:rPr lang="en-US"/>
              <a:t/>
            </a:r>
            <a:br>
              <a:rPr lang="en-US"/>
            </a:br>
            <a:r>
              <a:rPr lang="vi-VN"/>
              <a:t>yêu </a:t>
            </a:r>
            <a:r>
              <a:rPr lang="vi-VN" dirty="0"/>
              <a:t>thương vô biên.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31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Chúa lắng nghe thầm tiếng bé thơ khẩn thiết cầu xin, Chúa nắm tay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dìu bước những ai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đặt vững niềm tin,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95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Chúa đoái thương tội nhân dù đi lạc lối xa nhà, Mà lòng khoan nhân Chúa thứ tha.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2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Ngài ngự nơi sáng ngời quyền uy lẫy lừng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bầu trời, Vì lòng thương xót người lầm than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đắm chìm trong đời,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89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Mà đành cam xuống trần chịu bao nhục nhằn đau đớn, chốn đồi cao Chúa mang tội tình thay cho nhân gian.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73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Những tháng năm mờ tối quyết tâm nhờ Chúa lìa xa, Hỡi những ai lạc lối đến đây tội lỗi được tha,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48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Hỡi những ai sầu đau buồn lo nặng trĩu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bên lòng, Người ơi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mau mau đến Chúa Cha.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Đến cùng Cha. </a:t>
            </a:r>
          </a:p>
        </p:txBody>
      </p:sp>
    </p:spTree>
    <p:extLst>
      <p:ext uri="{BB962C8B-B14F-4D97-AF65-F5344CB8AC3E}">
        <p14:creationId xmlns:p14="http://schemas.microsoft.com/office/powerpoint/2010/main" val="314688258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81</TotalTime>
  <Words>129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Ca 522 CHÚA</vt:lpstr>
      <vt:lpstr>1. Từ ngàn xưa Chúa Trời dựng nên vũ trụ  tuyệt vời, Ngàn vì sao sáng ngời hằng đêm chiếu rọi khung trời, </vt:lpstr>
      <vt:lpstr>Ngài dựng nên núi đồi, vực sâu, biển xanh,  sông lớn, Chúa làm nên thế gian bằng tình  yêu thương vô biên.</vt:lpstr>
      <vt:lpstr>Chúa lắng nghe thầm tiếng bé thơ khẩn thiết cầu xin, Chúa nắm tay  dìu bước những ai  đặt vững niềm tin, </vt:lpstr>
      <vt:lpstr>Chúa đoái thương tội nhân dù đi lạc lối xa nhà, Mà lòng khoan nhân Chúa thứ tha. </vt:lpstr>
      <vt:lpstr>2. Ngài ngự nơi sáng ngời quyền uy lẫy lừng  bầu trời, Vì lòng thương xót người lầm than  đắm chìm trong đời, </vt:lpstr>
      <vt:lpstr>Mà đành cam xuống trần chịu bao nhục nhằn đau đớn, chốn đồi cao Chúa mang tội tình thay cho nhân gian. </vt:lpstr>
      <vt:lpstr>Những tháng năm mờ tối quyết tâm nhờ Chúa lìa xa, Hỡi những ai lạc lối đến đây tội lỗi được tha, </vt:lpstr>
      <vt:lpstr>Hỡi những ai sầu đau buồn lo nặng trĩu  bên lòng, Người ơi  mau mau đến Chúa Cha.  Đến cùng Cha.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TÔI TIN CHÚA JÊ-SUS</dc:title>
  <dc:creator>Phan Minh Vinh An; Windows User</dc:creator>
  <cp:lastModifiedBy>An Phan</cp:lastModifiedBy>
  <cp:revision>32</cp:revision>
  <dcterms:created xsi:type="dcterms:W3CDTF">2018-02-02T02:48:48Z</dcterms:created>
  <dcterms:modified xsi:type="dcterms:W3CDTF">2018-11-08T03:58:02Z</dcterms:modified>
</cp:coreProperties>
</file>