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9" r:id="rId5"/>
    <p:sldId id="265" r:id="rId6"/>
    <p:sldId id="270" r:id="rId7"/>
    <p:sldId id="278" r:id="rId8"/>
    <p:sldId id="279" r:id="rId9"/>
    <p:sldId id="259" r:id="rId10"/>
    <p:sldId id="271" r:id="rId11"/>
    <p:sldId id="266" r:id="rId12"/>
    <p:sldId id="276" r:id="rId13"/>
    <p:sldId id="277" r:id="rId14"/>
    <p:sldId id="261" r:id="rId15"/>
    <p:sldId id="268" r:id="rId16"/>
    <p:sldId id="267" r:id="rId17"/>
    <p:sldId id="274" r:id="rId18"/>
    <p:sldId id="275" r:id="rId19"/>
    <p:sldId id="263" r:id="rId20"/>
    <p:sldId id="272" r:id="rId21"/>
    <p:sldId id="26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7" d="100"/>
          <a:sy n="67" d="100"/>
        </p:scale>
        <p:origin x="204" y="72"/>
      </p:cViewPr>
      <p:guideLst/>
    </p:cSldViewPr>
  </p:slideViewPr>
  <p:outlineViewPr>
    <p:cViewPr>
      <p:scale>
        <a:sx n="33" d="100"/>
        <a:sy n="33" d="100"/>
      </p:scale>
      <p:origin x="0" y="-22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38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8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39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07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26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08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16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400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6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9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523</a:t>
            </a:r>
            <a:br>
              <a:rPr lang="en-US" dirty="0"/>
            </a:br>
            <a:r>
              <a:rPr lang="vi-VN" dirty="0"/>
              <a:t>DIỆU KỲ THAY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TÔI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yêu tôi thứ tha tội, ban cho tôi tình yêu trời Chúa chí tôn,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Đấng cứu tôi, Vua của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9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Tụng ca Đức Chúa Trời tôn vinh Ngài muôn đời. Trên trời muôn thiên binh quanh ngôi Chúa hát không thôi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5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Tôi vui bên bao người, dâng lên lời ca ngợi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chúc tôn, Đấng cứu tôi, Vua của tôi. </a:t>
            </a:r>
          </a:p>
        </p:txBody>
      </p:sp>
    </p:spTree>
    <p:extLst>
      <p:ext uri="{BB962C8B-B14F-4D97-AF65-F5344CB8AC3E}">
        <p14:creationId xmlns:p14="http://schemas.microsoft.com/office/powerpoint/2010/main" val="361918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Lòng tôi vui ước mơ sống riêng cho Chúa tôi trọn đời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Kỳ vọng tôi nguyện theo ý Cha trên trời Còn bao lâu sống trong đời,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1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xin cho tôi học vâng lời Chúa chí tôn,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Đấng cứu tôi, Vua của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2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Tụng ca Đức Chúa Trời tôn vinh Ngài muôn đời. Trên trời muôn thiên binh quanh ngôi Chúa hát không thôi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9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Tôi vui bên bao người, dâng lên lời ca ngợi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chúc tôn, Đấng cứu tôi, Vua của tôi. </a:t>
            </a:r>
          </a:p>
        </p:txBody>
      </p:sp>
    </p:spTree>
    <p:extLst>
      <p:ext uri="{BB962C8B-B14F-4D97-AF65-F5344CB8AC3E}">
        <p14:creationId xmlns:p14="http://schemas.microsoft.com/office/powerpoint/2010/main" val="3006661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Tài năng tôi Chúa ban cũng xin đem đến nơi chân Ngài Cầu xin Cha dùng tôi có ích cho Ngài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0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Làm tôi nên thánh trong sạch, cho tâm linh mừng vui hoài. Chúa chí tôn, Đấng cứu tôi, Vua của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5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1. </a:t>
            </a:r>
            <a:r>
              <a:rPr lang="vi-VN" smtClean="0"/>
              <a:t>Thời </a:t>
            </a:r>
            <a:r>
              <a:rPr lang="vi-VN" dirty="0"/>
              <a:t>gian trôi lướt qua tháng năm bay vút theo dòng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94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Tụng ca Đức Chúa Trời tôn vinh Ngài muôn đời. Trên trời muôn thiên binh quanh ngôi Chúa hát không thôi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57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Tôi vui bên bao người, dâng lên lời ca ngợi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chúc tôn, Đấng cứu tôi, Vua của tôi. </a:t>
            </a:r>
          </a:p>
        </p:txBody>
      </p:sp>
    </p:spTree>
    <p:extLst>
      <p:ext uri="{BB962C8B-B14F-4D97-AF65-F5344CB8AC3E}">
        <p14:creationId xmlns:p14="http://schemas.microsoft.com/office/powerpoint/2010/main" val="61215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Diệu kỳ thay tình yêu Chúa ban cho người.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Thời gian trôi khuất xa rồi, nhưng yêu thương Ngài không 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chí tôn,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Đấng cứu tôi, Vua của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Tụng ca Đức Chúa Trời tôn vinh Ngài muôn đời. Trên trời muôn thiên binh quanh ngôi Chúa hát không thôi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Tôi vui bên bao người, dâng lên lời ca ngợi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chúc tôn, Đấng cứu tôi, Vua của tôi. </a:t>
            </a:r>
          </a:p>
        </p:txBody>
      </p:sp>
    </p:spTree>
    <p:extLst>
      <p:ext uri="{BB962C8B-B14F-4D97-AF65-F5344CB8AC3E}">
        <p14:creationId xmlns:p14="http://schemas.microsoft.com/office/powerpoint/2010/main" val="333734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Diệu kỳ thay Chúa tôi Đấng oai nghi ở trên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ngôi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78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Diệu kỳ thay tình yêu Chúa cao tuyệt vời.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392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82</TotalTime>
  <Words>307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Presentation1</vt:lpstr>
      <vt:lpstr>1_Presentation1</vt:lpstr>
      <vt:lpstr>Thánh Ca 523 DIỆU KỲ THAY  CHÚA TÔI</vt:lpstr>
      <vt:lpstr>1. Thời gian trôi lướt qua tháng năm bay vút theo dòng đời. </vt:lpstr>
      <vt:lpstr>Diệu kỳ thay tình yêu Chúa ban cho người. </vt:lpstr>
      <vt:lpstr>Thời gian trôi khuất xa rồi, nhưng yêu thương Ngài không rời. </vt:lpstr>
      <vt:lpstr>Chúa chí tôn, Đấng cứu tôi, Vua của tôi. </vt:lpstr>
      <vt:lpstr>Tụng ca Đức Chúa Trời tôn vinh Ngài muôn đời. Trên trời muôn thiên binh quanh ngôi Chúa hát không thôi </vt:lpstr>
      <vt:lpstr>Tôi vui bên bao người, dâng lên lời ca ngợi  chúc tôn, Đấng cứu tôi, Vua của tôi. </vt:lpstr>
      <vt:lpstr>2. Diệu kỳ thay Chúa tôi Đấng oai nghi ở trên  ngôi trời. </vt:lpstr>
      <vt:lpstr>Diệu kỳ thay tình yêu Chúa cao tuyệt vời. </vt:lpstr>
      <vt:lpstr>Ngài yêu tôi thứ tha tội, ban cho tôi tình yêu trời Chúa chí tôn,  Đấng cứu tôi, Vua của tôi. </vt:lpstr>
      <vt:lpstr>Tụng ca Đức Chúa Trời tôn vinh Ngài muôn đời. Trên trời muôn thiên binh quanh ngôi Chúa hát không thôi </vt:lpstr>
      <vt:lpstr>Tôi vui bên bao người, dâng lên lời ca ngợi  chúc tôn, Đấng cứu tôi, Vua của tôi. </vt:lpstr>
      <vt:lpstr>3. Lòng tôi vui ước mơ sống riêng cho Chúa tôi trọn đời </vt:lpstr>
      <vt:lpstr>Kỳ vọng tôi nguyện theo ý Cha trên trời Còn bao lâu sống trong đời, </vt:lpstr>
      <vt:lpstr>xin cho tôi học vâng lời Chúa chí tôn,  Đấng cứu tôi, Vua của tôi. </vt:lpstr>
      <vt:lpstr>Tụng ca Đức Chúa Trời tôn vinh Ngài muôn đời. Trên trời muôn thiên binh quanh ngôi Chúa hát không thôi </vt:lpstr>
      <vt:lpstr>Tôi vui bên bao người, dâng lên lời ca ngợi  chúc tôn, Đấng cứu tôi, Vua của tôi. </vt:lpstr>
      <vt:lpstr>4. Tài năng tôi Chúa ban cũng xin đem đến nơi chân Ngài Cầu xin Cha dùng tôi có ích cho Ngài</vt:lpstr>
      <vt:lpstr> Làm tôi nên thánh trong sạch, cho tâm linh mừng vui hoài. Chúa chí tôn, Đấng cứu tôi, Vua của tôi. </vt:lpstr>
      <vt:lpstr>Tụng ca Đức Chúa Trời tôn vinh Ngài muôn đời. Trên trời muôn thiên binh quanh ngôi Chúa hát không thôi </vt:lpstr>
      <vt:lpstr>Tôi vui bên bao người, dâng lên lời ca ngợi  chúc tôn, Đấng cứu tôi, Vua của tôi.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An Phan</cp:lastModifiedBy>
  <cp:revision>32</cp:revision>
  <dcterms:created xsi:type="dcterms:W3CDTF">2018-02-02T02:48:48Z</dcterms:created>
  <dcterms:modified xsi:type="dcterms:W3CDTF">2018-11-08T03:58:19Z</dcterms:modified>
</cp:coreProperties>
</file>