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9" r:id="rId5"/>
    <p:sldId id="263" r:id="rId6"/>
    <p:sldId id="262" r:id="rId7"/>
    <p:sldId id="258" r:id="rId8"/>
    <p:sldId id="264" r:id="rId9"/>
    <p:sldId id="260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524</a:t>
            </a:r>
            <a:br>
              <a:rPr lang="en-US" dirty="0"/>
            </a:br>
            <a:r>
              <a:rPr lang="vi-VN" dirty="0"/>
              <a:t>NGÀI LÀ AI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Ðường tăm tối có ánh sáng, nếu bước đi bằng lời sống.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3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xót thương mỗi cánh chim đang lầm lạc nơi bến mê. </a:t>
            </a:r>
          </a:p>
        </p:txBody>
      </p:sp>
    </p:spTree>
    <p:extLst>
      <p:ext uri="{BB962C8B-B14F-4D97-AF65-F5344CB8AC3E}">
        <p14:creationId xmlns:p14="http://schemas.microsoft.com/office/powerpoint/2010/main" val="131567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1. </a:t>
            </a:r>
            <a:r>
              <a:rPr lang="vi-VN" smtClean="0"/>
              <a:t>Ngài </a:t>
            </a:r>
            <a:r>
              <a:rPr lang="vi-VN" dirty="0"/>
              <a:t>là ai mà triệu người khắp năm châu trần gian đã suy tôn làm Vua của đời mình?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5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ai mà mọi lòng có an vui tình thương nếu vâng theo lời Ngài đã khuyên răn?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làm cho bao đau thương sẽ vơi đi nếu đến bên chân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3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Mọi lòng đói có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bánh sống, nước suối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cho hồn tàn héo.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9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Ánh sáng soi nẻo tối tăm, nơi vực sâu,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bóng đêm.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5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Nhờ lời Ngài mà cuộc đời biết bao nhiêu tội nhân đã đổi thay còn đâu chuỗi ngày buồn.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8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nhiều người đầy tuyệt vọng đã vui tươi tràn dâng, hát suy tôn Jê-sus Chúa Yêu Thương.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1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Mọi giông tố hay chông gai sẽ tiêu tan nếu lắng nghe lời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059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77</TotalTime>
  <Words>159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524 NGÀI LÀ AI </vt:lpstr>
      <vt:lpstr>1. Ngài là ai mà triệu người khắp năm châu trần gian đã suy tôn làm Vua của đời mình? </vt:lpstr>
      <vt:lpstr>Ngài là ai mà mọi lòng có an vui tình thương nếu vâng theo lời Ngài đã khuyên răn? </vt:lpstr>
      <vt:lpstr>Ngài làm cho bao đau thương sẽ vơi đi nếu đến bên chân Ngài. </vt:lpstr>
      <vt:lpstr>Mọi lòng đói có  bánh sống, nước suối  cho hồn tàn héo. </vt:lpstr>
      <vt:lpstr>Ánh sáng soi nẻo tối tăm, nơi vực sâu,  trong bóng đêm. </vt:lpstr>
      <vt:lpstr>2. Nhờ lời Ngài mà cuộc đời biết bao nhiêu tội nhân đã đổi thay còn đâu chuỗi ngày buồn. </vt:lpstr>
      <vt:lpstr>Lòng nhiều người đầy tuyệt vọng đã vui tươi tràn dâng, hát suy tôn Jê-sus Chúa Yêu Thương. </vt:lpstr>
      <vt:lpstr>Mọi giông tố hay chông gai sẽ tiêu tan nếu lắng nghe lời Ngài. </vt:lpstr>
      <vt:lpstr>Ðường tăm tối có ánh sáng, nếu bước đi bằng lời sống. </vt:lpstr>
      <vt:lpstr>Chúa xót thương mỗi cánh chim đang lầm lạc nơi bến mê.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31</cp:revision>
  <dcterms:created xsi:type="dcterms:W3CDTF">2018-02-02T02:48:48Z</dcterms:created>
  <dcterms:modified xsi:type="dcterms:W3CDTF">2018-11-08T03:57:19Z</dcterms:modified>
</cp:coreProperties>
</file>