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61" r:id="rId5"/>
    <p:sldId id="260" r:id="rId6"/>
    <p:sldId id="262" r:id="rId7"/>
    <p:sldId id="258" r:id="rId8"/>
    <p:sldId id="265" r:id="rId9"/>
    <p:sldId id="264" r:id="rId10"/>
    <p:sldId id="266" r:id="rId11"/>
    <p:sldId id="259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-3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525</a:t>
            </a:r>
            <a:br>
              <a:rPr lang="en-US" dirty="0"/>
            </a:br>
            <a:r>
              <a:rPr lang="vi-VN" dirty="0"/>
              <a:t>TÌNH YÊU JÊ-SUS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hằng cầu nguyện thay thánh dân Ngài,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Ở trời cao săn sóc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dân mình.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3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Jê-sus yêu thật sâu xa, vô tận, chẳng tình yêu nào sánh kịp được.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4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Tràn ngập như đại dương đầy phước hạnh.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Giống chỗ thả neo nghỉ yên lành. Ô tình yêu sâu xa thuộc Jê-sus, là nguồn tôi say mê tuyệt đối;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Ô tình yêu này đưa lên rạng ngời, Cất tôi lên đến tận ngôi trời. </a:t>
            </a:r>
          </a:p>
        </p:txBody>
      </p:sp>
    </p:spTree>
    <p:extLst>
      <p:ext uri="{BB962C8B-B14F-4D97-AF65-F5344CB8AC3E}">
        <p14:creationId xmlns:p14="http://schemas.microsoft.com/office/powerpoint/2010/main" val="48897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vi-VN" dirty="0" smtClean="0"/>
              <a:t>Jê-sus </a:t>
            </a:r>
            <a:r>
              <a:rPr lang="vi-VN" dirty="0"/>
              <a:t>yêu thật sâu xa, vô tận, lớn rộng mênh mông không giới hạn,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Cuồn cuộn như đại dương vùng trổi dậy,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trào trên tôi giống thủy triều.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7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Cuốn tràn bên tôi,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ôm trọn quanh tôi,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là dòng yêu thương Ngài tuôn chảy;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0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Dìu đường lên trời, dìu đường về nhà, tới miền hiển vinh nghỉ yên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Jê-sus yêu thật sâu xa, vô tận, rải giọng ca vang khắp muôn bờ;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6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từng yêu rồi Ngài còn yêu hoài, Chẳng dời đổi đâu, cứ yêu trọn.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Chính Ngài chăm nom, bao người tin theo,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được chuộc mua qua dòng huyết báu;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100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81</TotalTime>
  <Words>189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525 TÌNH YÊU JÊ-SUS</vt:lpstr>
      <vt:lpstr>1. Jê-sus yêu thật sâu xa, vô tận, lớn rộng mênh mông không giới hạn,</vt:lpstr>
      <vt:lpstr> Cuồn cuộn như đại dương vùng trổi dậy, </vt:lpstr>
      <vt:lpstr>Dâng trào trên tôi giống thủy triều. </vt:lpstr>
      <vt:lpstr>Cuốn tràn bên tôi,  ôm trọn quanh tôi,  là dòng yêu thương Ngài tuôn chảy; </vt:lpstr>
      <vt:lpstr>Dìu đường lên trời, dìu đường về nhà, tới miền hiển vinh nghỉ yên bình. </vt:lpstr>
      <vt:lpstr>2. Jê-sus yêu thật sâu xa, vô tận, rải giọng ca vang khắp muôn bờ; </vt:lpstr>
      <vt:lpstr>Ngài từng yêu rồi Ngài còn yêu hoài, Chẳng dời đổi đâu, cứ yêu trọn. </vt:lpstr>
      <vt:lpstr>Chính Ngài chăm nom, bao người tin theo,  được chuộc mua qua dòng huyết báu; </vt:lpstr>
      <vt:lpstr>Ngài hằng cầu nguyện thay thánh dân Ngài,  Ở trời cao săn sóc  dân mình. </vt:lpstr>
      <vt:lpstr>3. Jê-sus yêu thật sâu xa, vô tận, chẳng tình yêu nào sánh kịp được. </vt:lpstr>
      <vt:lpstr>Tràn ngập như đại dương đầy phước hạnh. </vt:lpstr>
      <vt:lpstr>Giống chỗ thả neo nghỉ yên lành. Ô tình yêu sâu xa thuộc Jê-sus, là nguồn tôi say mê tuyệt đối;</vt:lpstr>
      <vt:lpstr> Ô tình yêu này đưa lên rạng ngời, Cất tôi lên đến tận ngôi trời.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31</cp:revision>
  <dcterms:created xsi:type="dcterms:W3CDTF">2018-02-02T02:48:48Z</dcterms:created>
  <dcterms:modified xsi:type="dcterms:W3CDTF">2018-11-08T03:56:53Z</dcterms:modified>
</cp:coreProperties>
</file>