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69" r:id="rId6"/>
    <p:sldId id="270" r:id="rId7"/>
    <p:sldId id="259" r:id="rId8"/>
    <p:sldId id="264" r:id="rId9"/>
    <p:sldId id="267" r:id="rId10"/>
    <p:sldId id="268" r:id="rId11"/>
    <p:sldId id="261" r:id="rId12"/>
    <p:sldId id="265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3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2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12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526</a:t>
            </a:r>
            <a:br>
              <a:rPr lang="en-US" dirty="0"/>
            </a:br>
            <a:r>
              <a:rPr lang="vi-VN" dirty="0"/>
              <a:t>VÌ NGÀI TÔI 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Vì Ngài tôi hát </a:t>
            </a:r>
            <a:br>
              <a:rPr lang="en-US" dirty="0"/>
            </a:br>
            <a:r>
              <a:rPr lang="vi-VN" dirty="0"/>
              <a:t>giữa nơi phương xa, </a:t>
            </a:r>
            <a:br>
              <a:rPr lang="en-US" dirty="0"/>
            </a:br>
            <a:r>
              <a:rPr lang="vi-VN" dirty="0"/>
              <a:t>như tại quê nhà</a:t>
            </a:r>
            <a:br>
              <a:rPr lang="en-US" dirty="0"/>
            </a:br>
            <a:r>
              <a:rPr lang="vi-VN" dirty="0"/>
              <a:t>ngày vui rộn rã.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Ngài tôi hát </a:t>
            </a:r>
            <a:br>
              <a:rPr lang="en-US" dirty="0"/>
            </a:br>
            <a:r>
              <a:rPr lang="vi-VN" dirty="0"/>
              <a:t>đến khi qua đời, </a:t>
            </a:r>
            <a:br>
              <a:rPr lang="en-US" dirty="0"/>
            </a:br>
            <a:r>
              <a:rPr lang="vi-VN" dirty="0"/>
              <a:t>vẫn luôn ca ngợi </a:t>
            </a:r>
            <a:br>
              <a:rPr lang="en-US" dirty="0"/>
            </a:br>
            <a:r>
              <a:rPr lang="vi-VN" dirty="0"/>
              <a:t>chúc tôn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7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Cúi xuống trước Chúa </a:t>
            </a:r>
            <a:br>
              <a:rPr lang="en-US" dirty="0"/>
            </a:br>
            <a:r>
              <a:rPr lang="vi-VN" dirty="0"/>
              <a:t>hát ca ngợi đêm ngày, </a:t>
            </a:r>
            <a:br>
              <a:rPr lang="en-US" dirty="0"/>
            </a:br>
            <a:r>
              <a:rPr lang="vi-VN" dirty="0"/>
              <a:t>Jê-sus yêu tôi </a:t>
            </a:r>
            <a:br>
              <a:rPr lang="en-US" dirty="0"/>
            </a:br>
            <a:r>
              <a:rPr lang="vi-VN" dirty="0"/>
              <a:t>chẳng bao giờ phai.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9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Hôm nay, mai đây trái tim luôn bùng cháy, </a:t>
            </a:r>
            <a:br>
              <a:rPr lang="en-US" dirty="0"/>
            </a:br>
            <a:r>
              <a:rPr lang="vi-VN" dirty="0"/>
              <a:t>với những khúc hát</a:t>
            </a:r>
            <a:br>
              <a:rPr lang="en-US" dirty="0"/>
            </a:br>
            <a:r>
              <a:rPr lang="vi-VN" dirty="0"/>
              <a:t>chúc tôn danh Ngài. </a:t>
            </a:r>
          </a:p>
        </p:txBody>
      </p:sp>
    </p:spTree>
    <p:extLst>
      <p:ext uri="{BB962C8B-B14F-4D97-AF65-F5344CB8AC3E}">
        <p14:creationId xmlns:p14="http://schemas.microsoft.com/office/powerpoint/2010/main" val="4570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aseline="0" dirty="0"/>
              <a:t> </a:t>
            </a:r>
            <a:r>
              <a:rPr lang="vi-VN" dirty="0"/>
              <a:t>Vì Ngài tôi hát </a:t>
            </a:r>
            <a:br>
              <a:rPr lang="en-US" dirty="0"/>
            </a:br>
            <a:r>
              <a:rPr lang="vi-VN" dirty="0"/>
              <a:t>suốt trong cuộc đời, </a:t>
            </a:r>
            <a:br>
              <a:rPr lang="en-US" dirty="0"/>
            </a:br>
            <a:r>
              <a:rPr lang="vi-VN" dirty="0"/>
              <a:t>ơn Ngài tha tội, </a:t>
            </a:r>
            <a:br>
              <a:rPr lang="en-US" dirty="0"/>
            </a:br>
            <a:r>
              <a:rPr lang="vi-VN" dirty="0"/>
              <a:t>lòng tôi đổi mới.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9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Ngài tôi hát </a:t>
            </a:r>
            <a:br>
              <a:rPr lang="en-US" dirty="0"/>
            </a:br>
            <a:r>
              <a:rPr lang="vi-VN" dirty="0"/>
              <a:t>khắp nơi xa gần, </a:t>
            </a:r>
            <a:br>
              <a:rPr lang="en-US" dirty="0"/>
            </a:br>
            <a:r>
              <a:rPr lang="vi-VN" dirty="0"/>
              <a:t>với muôn thiên thần </a:t>
            </a:r>
            <a:br>
              <a:rPr lang="en-US" dirty="0"/>
            </a:br>
            <a:r>
              <a:rPr lang="vi-VN" dirty="0"/>
              <a:t>tiếng ca lắng trầm.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7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Cúi xuống trước Chúa </a:t>
            </a:r>
            <a:br>
              <a:rPr lang="en-US" dirty="0"/>
            </a:br>
            <a:r>
              <a:rPr lang="vi-VN" dirty="0"/>
              <a:t>hát ca ngợi đêm ngày, </a:t>
            </a:r>
            <a:br>
              <a:rPr lang="en-US" dirty="0"/>
            </a:br>
            <a:r>
              <a:rPr lang="vi-VN" dirty="0"/>
              <a:t>Jê-sus yêu tôi </a:t>
            </a:r>
            <a:br>
              <a:rPr lang="en-US" dirty="0"/>
            </a:br>
            <a:r>
              <a:rPr lang="vi-VN" dirty="0"/>
              <a:t>chẳng bao giờ phai.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Hôm nay, mai đây trái tim luôn bùng cháy, </a:t>
            </a:r>
            <a:br>
              <a:rPr lang="en-US" dirty="0"/>
            </a:br>
            <a:r>
              <a:rPr lang="vi-VN" dirty="0"/>
              <a:t>với những khúc hát</a:t>
            </a:r>
            <a:br>
              <a:rPr lang="en-US" dirty="0"/>
            </a:br>
            <a:r>
              <a:rPr lang="vi-VN" dirty="0"/>
              <a:t>chúc tôn danh Ngài. </a:t>
            </a:r>
          </a:p>
        </p:txBody>
      </p:sp>
    </p:spTree>
    <p:extLst>
      <p:ext uri="{BB962C8B-B14F-4D97-AF65-F5344CB8AC3E}">
        <p14:creationId xmlns:p14="http://schemas.microsoft.com/office/powerpoint/2010/main" val="260933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Mỉm cười ca hát </a:t>
            </a:r>
            <a:br>
              <a:rPr lang="en-US" dirty="0"/>
            </a:br>
            <a:r>
              <a:rPr lang="vi-VN" dirty="0"/>
              <a:t>giữa cơn đau buồn, </a:t>
            </a:r>
            <a:br>
              <a:rPr lang="en-US" dirty="0"/>
            </a:br>
            <a:r>
              <a:rPr lang="vi-VN" dirty="0"/>
              <a:t>khi từ tâm hồn </a:t>
            </a:r>
            <a:br>
              <a:rPr lang="en-US" dirty="0"/>
            </a:br>
            <a:r>
              <a:rPr lang="vi-VN" dirty="0"/>
              <a:t>lệ tuôn tràn xuống.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Mỉm cười tôi nhớ </a:t>
            </a:r>
            <a:br>
              <a:rPr lang="en-US" dirty="0"/>
            </a:br>
            <a:r>
              <a:rPr lang="vi-VN" dirty="0"/>
              <a:t>tháng năm xa mờ, </a:t>
            </a:r>
            <a:br>
              <a:rPr lang="en-US" dirty="0"/>
            </a:br>
            <a:r>
              <a:rPr lang="vi-VN" dirty="0"/>
              <a:t>biết bao ơn lành </a:t>
            </a:r>
            <a:br>
              <a:rPr lang="en-US" dirty="0"/>
            </a:br>
            <a:r>
              <a:rPr lang="vi-VN" dirty="0"/>
              <a:t>Chúa đâu chối từ.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Cúi xuống trước Chúa </a:t>
            </a:r>
            <a:br>
              <a:rPr lang="en-US" dirty="0"/>
            </a:br>
            <a:r>
              <a:rPr lang="vi-VN" dirty="0"/>
              <a:t>hát ca ngợi đêm ngày, </a:t>
            </a:r>
            <a:br>
              <a:rPr lang="en-US" dirty="0"/>
            </a:br>
            <a:r>
              <a:rPr lang="vi-VN" dirty="0"/>
              <a:t>Jê-sus yêu tôi </a:t>
            </a:r>
            <a:br>
              <a:rPr lang="en-US" dirty="0"/>
            </a:br>
            <a:r>
              <a:rPr lang="vi-VN" dirty="0"/>
              <a:t>chẳng bao giờ phai.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6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Hôm nay, mai đây trái tim luôn bùng cháy, </a:t>
            </a:r>
            <a:br>
              <a:rPr lang="en-US" dirty="0"/>
            </a:br>
            <a:r>
              <a:rPr lang="vi-VN" dirty="0"/>
              <a:t>với những khúc hát</a:t>
            </a:r>
            <a:br>
              <a:rPr lang="en-US" dirty="0"/>
            </a:br>
            <a:r>
              <a:rPr lang="vi-VN" dirty="0"/>
              <a:t>chúc tôn danh Ngài. </a:t>
            </a:r>
          </a:p>
        </p:txBody>
      </p:sp>
    </p:spTree>
    <p:extLst>
      <p:ext uri="{BB962C8B-B14F-4D97-AF65-F5344CB8AC3E}">
        <p14:creationId xmlns:p14="http://schemas.microsoft.com/office/powerpoint/2010/main" val="4535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81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526 VÌ NGÀI TÔI HÁT</vt:lpstr>
      <vt:lpstr>1. Vì Ngài tôi hát  suốt trong cuộc đời,  ơn Ngài tha tội,  lòng tôi đổi mới. </vt:lpstr>
      <vt:lpstr>Vì Ngài tôi hát  khắp nơi xa gần,  với muôn thiên thần  tiếng ca lắng trầm. </vt:lpstr>
      <vt:lpstr>Cúi xuống trước Chúa  hát ca ngợi đêm ngày,  Jê-sus yêu tôi  chẳng bao giờ phai.</vt:lpstr>
      <vt:lpstr> Hôm nay, mai đây trái tim luôn bùng cháy,  với những khúc hát chúc tôn danh Ngài. </vt:lpstr>
      <vt:lpstr>2. Mỉm cười ca hát  giữa cơn đau buồn,  khi từ tâm hồn  lệ tuôn tràn xuống. </vt:lpstr>
      <vt:lpstr>Mỉm cười tôi nhớ  tháng năm xa mờ,  biết bao ơn lành  Chúa đâu chối từ. </vt:lpstr>
      <vt:lpstr>Cúi xuống trước Chúa  hát ca ngợi đêm ngày,  Jê-sus yêu tôi  chẳng bao giờ phai.</vt:lpstr>
      <vt:lpstr> Hôm nay, mai đây trái tim luôn bùng cháy,  với những khúc hát chúc tôn danh Ngài. </vt:lpstr>
      <vt:lpstr>3. Vì Ngài tôi hát  giữa nơi phương xa,  như tại quê nhà ngày vui rộn rã. </vt:lpstr>
      <vt:lpstr>Vì Ngài tôi hát  đến khi qua đời,  vẫn luôn ca ngợi  chúc tôn Chúa Trời. </vt:lpstr>
      <vt:lpstr>Cúi xuống trước Chúa  hát ca ngợi đêm ngày,  Jê-sus yêu tôi  chẳng bao giờ phai.</vt:lpstr>
      <vt:lpstr> Hôm nay, mai đây trái tim luôn bùng cháy,  với những khúc hát chúc tôn danh Ngài.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32</cp:revision>
  <dcterms:created xsi:type="dcterms:W3CDTF">2018-02-02T02:48:48Z</dcterms:created>
  <dcterms:modified xsi:type="dcterms:W3CDTF">2018-11-03T07:43:39Z</dcterms:modified>
</cp:coreProperties>
</file>