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527</a:t>
            </a:r>
            <a:br>
              <a:rPr lang="en-US" dirty="0"/>
            </a:br>
            <a:r>
              <a:rPr lang="vi-VN" dirty="0"/>
              <a:t>CA NGỢI CHÚA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Hỡi Cứu Chúa, </a:t>
            </a:r>
            <a:br>
              <a:rPr lang="en-US" dirty="0"/>
            </a:br>
            <a:r>
              <a:rPr lang="vi-VN" dirty="0"/>
              <a:t>Cứu Chúa Jê-sus tôi!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6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Cất tiếng hát chúc tán </a:t>
            </a:r>
            <a:br>
              <a:rPr lang="en-US" dirty="0"/>
            </a:br>
            <a:r>
              <a:rPr lang="vi-VN" dirty="0"/>
              <a:t>Jê-sus tôi!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4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Ca không thôi, </a:t>
            </a:r>
            <a:br>
              <a:rPr lang="en-US" dirty="0"/>
            </a:br>
            <a:r>
              <a:rPr lang="vi-VN" dirty="0"/>
              <a:t>dâng lên trọn đời sống.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tôi cao đẹp, </a:t>
            </a:r>
            <a:br>
              <a:rPr lang="en-US" dirty="0"/>
            </a:br>
            <a:r>
              <a:rPr lang="vi-VN" dirty="0"/>
              <a:t>không có ai so bằng, </a:t>
            </a:r>
            <a:br>
              <a:rPr lang="en-US" dirty="0"/>
            </a:br>
            <a:r>
              <a:rPr lang="vi-VN" dirty="0"/>
              <a:t>Tôi nói không nên lời.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yêu thương tôi </a:t>
            </a:r>
            <a:br>
              <a:rPr lang="en-US" dirty="0"/>
            </a:br>
            <a:r>
              <a:rPr lang="vi-VN" dirty="0"/>
              <a:t>Jê-sus đã xả thân, </a:t>
            </a:r>
            <a:br>
              <a:rPr lang="en-US" dirty="0"/>
            </a:br>
            <a:r>
              <a:rPr lang="vi-VN" dirty="0"/>
              <a:t>Tình yêu trần gian </a:t>
            </a:r>
            <a:br>
              <a:rPr lang="en-US" dirty="0"/>
            </a:br>
            <a:r>
              <a:rPr lang="vi-VN" dirty="0"/>
              <a:t>đâu dám so kịp nào.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Trời cao biển lớn, </a:t>
            </a:r>
            <a:br>
              <a:rPr lang="en-US" dirty="0"/>
            </a:br>
            <a:r>
              <a:rPr lang="vi-VN" dirty="0"/>
              <a:t>Jê-sus yêu tôi hơn;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Lòng tôi say sưa, </a:t>
            </a:r>
            <a:br>
              <a:rPr lang="en-US"/>
            </a:br>
            <a:r>
              <a:rPr lang="vi-VN"/>
              <a:t>ca </a:t>
            </a:r>
            <a:r>
              <a:rPr lang="vi-VN" dirty="0"/>
              <a:t>khen Ngài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82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88</TotalTime>
  <Words>36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Thánh Ca 527 CA NGỢI CHÚA TÔI</vt:lpstr>
      <vt:lpstr>Hỡi Cứu Chúa,  Cứu Chúa Jê-sus tôi! </vt:lpstr>
      <vt:lpstr>Cất tiếng hát chúc tán  Jê-sus tôi! </vt:lpstr>
      <vt:lpstr>Ca không thôi,  dâng lên trọn đời sống. </vt:lpstr>
      <vt:lpstr>Chúa tôi cao đẹp,  không có ai so bằng,  Tôi nói không nên lời. </vt:lpstr>
      <vt:lpstr>Vì yêu thương tôi  Jê-sus đã xả thân,  Tình yêu trần gian  đâu dám so kịp nào. </vt:lpstr>
      <vt:lpstr>Trời cao biển lớn,  Jê-sus yêu tôi hơn;</vt:lpstr>
      <vt:lpstr> Lòng tôi say sưa,  ca khen Ngài không thôi.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32</cp:revision>
  <dcterms:created xsi:type="dcterms:W3CDTF">2018-02-02T02:48:48Z</dcterms:created>
  <dcterms:modified xsi:type="dcterms:W3CDTF">2018-11-03T01:33:08Z</dcterms:modified>
</cp:coreProperties>
</file>