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1" r:id="rId5"/>
    <p:sldId id="264" r:id="rId6"/>
    <p:sldId id="265" r:id="rId7"/>
    <p:sldId id="259" r:id="rId8"/>
    <p:sldId id="263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5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6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39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5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2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4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1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528</a:t>
            </a:r>
            <a:br>
              <a:rPr lang="en-US" dirty="0"/>
            </a:br>
            <a:r>
              <a:rPr lang="vi-VN" dirty="0"/>
              <a:t>HÔ-SA-NA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Hô-sa-na</a:t>
            </a:r>
            <a:r>
              <a:rPr lang="en-US" dirty="0"/>
              <a:t>, </a:t>
            </a:r>
            <a:r>
              <a:rPr lang="en-US" dirty="0" err="1"/>
              <a:t>Hô-sa-na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Hô-sa-na</a:t>
            </a:r>
            <a:r>
              <a:rPr lang="en-US" dirty="0"/>
              <a:t>! Ca </a:t>
            </a: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54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Hô-sa-na</a:t>
            </a:r>
            <a:r>
              <a:rPr lang="en-US" dirty="0"/>
              <a:t>, </a:t>
            </a:r>
            <a:r>
              <a:rPr lang="en-US" dirty="0" err="1"/>
              <a:t>Hô-sa-na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Hô-sa-na</a:t>
            </a:r>
            <a:r>
              <a:rPr lang="en-US" dirty="0"/>
              <a:t>! Ca </a:t>
            </a: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56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con,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796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Đấng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Tể</a:t>
            </a:r>
            <a:br>
              <a:rPr lang="en-US" dirty="0"/>
            </a:b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Hô-sa-na</a:t>
            </a:r>
            <a:r>
              <a:rPr lang="en-US" dirty="0"/>
              <a:t>! </a:t>
            </a:r>
            <a:br>
              <a:rPr lang="en-US" dirty="0"/>
            </a:b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67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, </a:t>
            </a:r>
            <a:r>
              <a:rPr lang="en-US" dirty="0" err="1"/>
              <a:t>oai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22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, </a:t>
            </a:r>
            <a:r>
              <a:rPr lang="en-US" dirty="0" err="1"/>
              <a:t>oai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354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con,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7889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Đấng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Tể</a:t>
            </a:r>
            <a:br>
              <a:rPr lang="en-US" dirty="0"/>
            </a:b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Hô-sa-na</a:t>
            </a:r>
            <a:r>
              <a:rPr lang="en-US" dirty="0"/>
              <a:t>! </a:t>
            </a:r>
            <a:br>
              <a:rPr lang="en-US" dirty="0"/>
            </a:b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71901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98</TotalTime>
  <Words>67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Presentation1</vt:lpstr>
      <vt:lpstr>1_Presentation1</vt:lpstr>
      <vt:lpstr>Thánh Ca 528 HÔ-SA-NA</vt:lpstr>
      <vt:lpstr>1. Hô-sa-na, Hô-sa-na,  Hô-sa-na! Ca ngợi Vua hiển vinh. </vt:lpstr>
      <vt:lpstr>Hô-sa-na, Hô-sa-na,  Hô-sa-na! Ca ngợi Vua hiển vinh. </vt:lpstr>
      <vt:lpstr>Với tất cả tâm hồn con, Cất tiếng hát ngợi khen,</vt:lpstr>
      <vt:lpstr> Đấng Chủ Tể muôn loài đến muôn đời,  Hô-sa-na!  Danh Ngài trên từng trời. </vt:lpstr>
      <vt:lpstr>2. Huy hoàng, oai quyền, hiển vinh thay  là Vua các vua. </vt:lpstr>
      <vt:lpstr>Huy hoàng, oai quyền, hiển vinh thay  Vua của các vua. </vt:lpstr>
      <vt:lpstr>Với tất cả tâm hồn con, Cất tiếng hát ngợi khen,</vt:lpstr>
      <vt:lpstr> Đấng Chủ Tể muôn loài đến muôn đời,  Hô-sa-na!  Danh Ngài trên từng trời.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34</cp:revision>
  <dcterms:created xsi:type="dcterms:W3CDTF">2018-02-02T02:48:48Z</dcterms:created>
  <dcterms:modified xsi:type="dcterms:W3CDTF">2018-11-03T07:43:26Z</dcterms:modified>
</cp:coreProperties>
</file>