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529</a:t>
            </a:r>
            <a:br>
              <a:rPr lang="en-US" dirty="0"/>
            </a:br>
            <a:r>
              <a:rPr lang="vi-VN" dirty="0"/>
              <a:t>KHÚC CA</a:t>
            </a:r>
            <a:r>
              <a:rPr lang="en-US"/>
              <a:t/>
            </a:r>
            <a:br>
              <a:rPr lang="en-US"/>
            </a:br>
            <a:r>
              <a:rPr lang="vi-VN"/>
              <a:t>MANG </a:t>
            </a:r>
            <a:r>
              <a:rPr lang="vi-VN" dirty="0"/>
              <a:t>DANH JÊ-SUS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sẽ thốt lên danh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Jê-sus yêu thương từ l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àn hơi cuối trong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cuộc đời tôi,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2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xin Chúa dắt tôi đi theo bước Chiên Con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trọn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4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vi-VN" smtClean="0"/>
              <a:t>Jê-sus</a:t>
            </a:r>
            <a:r>
              <a:rPr lang="vi-VN" dirty="0"/>
              <a:t>! Tiếng vọng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từ miền xa vời xuống không gian,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1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đứng im nghe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Ngài vang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gió lan.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0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Gió hát khúc ca mang danh Jê-sus ngân vào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đại dương nhắn sang muôn ngàn phương,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3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tôi ngây ngất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rung theo câu hát êm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như tình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Tôi đi giữa một cuộc đời ô tội lắm gian nan,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tôi đã đau thương bao lần tim non vỡ tan.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Lúc nước mắt tôi rơi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đêm sâu trong ngày buồn đau bỗng nghe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Jê-sus,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tiêu tan hết lo âu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tôi đến bên ngôi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nguyện cầu.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9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Jê-sus! Tiếng vọng ngàn đời êm đềm lắng trong mơ, Tôi đã say mê danh Ngài từ khi ấu thơ.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33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99</TotalTime>
  <Words>91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529 KHÚC CA MANG DANH JÊ-SUS</vt:lpstr>
      <vt:lpstr>1. Jê-sus! Tiếng vọng  từ miền xa vời xuống không gian, </vt:lpstr>
      <vt:lpstr>Tôi đứng im nghe  danh Ngài vang  trong gió lan. </vt:lpstr>
      <vt:lpstr>Gió hát khúc ca mang danh Jê-sus ngân vào  đại dương nhắn sang muôn ngàn phương, </vt:lpstr>
      <vt:lpstr>Lòng tôi ngây ngất  rung theo câu hát êm  như tình thương. </vt:lpstr>
      <vt:lpstr>2. Tôi đi giữa một cuộc đời ô tội lắm gian nan,  tôi đã đau thương bao lần tim non vỡ tan. </vt:lpstr>
      <vt:lpstr>Lúc nước mắt tôi rơi  trong đêm sâu trong ngày buồn đau bỗng nghe  danh Jê-sus, </vt:lpstr>
      <vt:lpstr>Lòng tiêu tan hết lo âu  tôi đến bên ngôi  nguyện cầu. </vt:lpstr>
      <vt:lpstr>3. Jê-sus! Tiếng vọng ngàn đời êm đềm lắng trong mơ, Tôi đã say mê danh Ngài từ khi ấu thơ. </vt:lpstr>
      <vt:lpstr>Ước sẽ thốt lên danh  Jê-sus yêu thương từ l àn hơi cuối trong  cuộc đời tôi, </vt:lpstr>
      <vt:lpstr>Nguyện xin Chúa dắt tôi đi theo bước Chiên Con  trọn đời.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37</cp:revision>
  <dcterms:created xsi:type="dcterms:W3CDTF">2018-02-02T02:48:48Z</dcterms:created>
  <dcterms:modified xsi:type="dcterms:W3CDTF">2018-11-08T03:56:27Z</dcterms:modified>
</cp:coreProperties>
</file>