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6" r:id="rId5"/>
    <p:sldId id="267" r:id="rId6"/>
    <p:sldId id="259" r:id="rId7"/>
    <p:sldId id="262" r:id="rId8"/>
    <p:sldId id="268" r:id="rId9"/>
    <p:sldId id="269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6" d="100"/>
          <a:sy n="66" d="100"/>
        </p:scale>
        <p:origin x="2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530</a:t>
            </a:r>
            <a:br>
              <a:rPr lang="en-US" dirty="0"/>
            </a:br>
            <a:r>
              <a:rPr lang="vi-VN" dirty="0"/>
              <a:t>DANH CHÚA DIỆU 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Mãi mãi muốn </a:t>
            </a:r>
            <a:br>
              <a:rPr lang="en-US" dirty="0"/>
            </a:br>
            <a:r>
              <a:rPr lang="en-US" dirty="0"/>
              <a:t>c</a:t>
            </a:r>
            <a:r>
              <a:rPr lang="vi-VN" dirty="0"/>
              <a:t>a ngợi Ngài, Cứu Chúa Jêsus yêu thương cứu giúp nhân gian hư vong khỏi nơi tối tăm.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Jê-sus, danh xưng lạ lùng. Jê-sus, danh xưng </a:t>
            </a:r>
            <a:br>
              <a:rPr lang="en-US" dirty="0"/>
            </a:br>
            <a:r>
              <a:rPr lang="vi-VN" dirty="0"/>
              <a:t>tuyệt vời. </a:t>
            </a:r>
            <a:br>
              <a:rPr lang="en-US" dirty="0"/>
            </a:br>
            <a:r>
              <a:rPr lang="vi-VN" dirty="0"/>
              <a:t>Jê-sus Vua trên muôn vua. Chúa trên muôn loài.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Đêm long lanh ánh sao, lòng lâng lâng bao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ước ao, tìm gặp nguồn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Chúa ban!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Cúi xuống kính tôn thờ Đấng Christ Cha nhân từ. Hát mãi danh Vua Jê-sus. Chúa tôi diệu kỳ. </a:t>
            </a:r>
          </a:p>
        </p:txBody>
      </p:sp>
    </p:spTree>
    <p:extLst>
      <p:ext uri="{BB962C8B-B14F-4D97-AF65-F5344CB8AC3E}">
        <p14:creationId xmlns:p14="http://schemas.microsoft.com/office/powerpoint/2010/main" val="37928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Jê-sus</a:t>
            </a:r>
            <a:r>
              <a:rPr lang="vi-VN" dirty="0"/>
              <a:t>, Chúa tôi </a:t>
            </a:r>
            <a:br>
              <a:rPr lang="en-US" dirty="0"/>
            </a:br>
            <a:r>
              <a:rPr lang="vi-VN" dirty="0"/>
              <a:t>tuyệt vời. Jê-sus, </a:t>
            </a:r>
            <a:br>
              <a:rPr lang="en-US" dirty="0"/>
            </a:br>
            <a:r>
              <a:rPr lang="vi-VN" dirty="0"/>
              <a:t>danh xưng diệu </a:t>
            </a:r>
            <a:r>
              <a:rPr lang="vi-VN"/>
              <a:t>kỳ. </a:t>
            </a:r>
            <a:br>
              <a:rPr lang="en-US"/>
            </a:br>
            <a:r>
              <a:rPr lang="vi-VN"/>
              <a:t>Jê-sus, Vua trên muôn vua Đấng tôi kính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Jê-sus, Đấng tôi </a:t>
            </a:r>
            <a:br>
              <a:rPr lang="en-US" dirty="0"/>
            </a:br>
            <a:r>
              <a:rPr lang="vi-VN" dirty="0"/>
              <a:t>thờ phượng. </a:t>
            </a:r>
            <a:br>
              <a:rPr lang="en-US" dirty="0"/>
            </a:br>
            <a:r>
              <a:rPr lang="vi-VN" dirty="0"/>
              <a:t>Jê-sus ban ơn hòa </a:t>
            </a:r>
            <a:r>
              <a:rPr lang="vi-VN"/>
              <a:t>bình.</a:t>
            </a:r>
            <a:br>
              <a:rPr lang="en-US"/>
            </a:br>
            <a:r>
              <a:rPr lang="vi-VN"/>
              <a:t> Jê-sus cho tôi tin yêu </a:t>
            </a:r>
            <a:br>
              <a:rPr lang="vi-VN"/>
            </a:br>
            <a:r>
              <a:rPr lang="vi-VN"/>
              <a:t>thỏa vui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6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Đêm long lanh ánh sao, lòng lâng lâng bao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ước ao, tìm gặp nguồn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Chúa ban!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Cúi xuống kính tôn thờ Đấng Christ Cha nhân từ. Hát mãi danh Vua Jê-sus. Chúa tôi diệu kỳ. </a:t>
            </a:r>
          </a:p>
        </p:txBody>
      </p:sp>
    </p:spTree>
    <p:extLst>
      <p:ext uri="{BB962C8B-B14F-4D97-AF65-F5344CB8AC3E}">
        <p14:creationId xmlns:p14="http://schemas.microsoft.com/office/powerpoint/2010/main" val="29044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Bao năm bước trên đường đời, có Chúa </a:t>
            </a:r>
            <a:br>
              <a:rPr lang="en-US" dirty="0"/>
            </a:br>
            <a:r>
              <a:rPr lang="vi-VN" dirty="0"/>
              <a:t>luôn đi bên </a:t>
            </a:r>
            <a:r>
              <a:rPr lang="vi-VN"/>
              <a:t>tôi,</a:t>
            </a:r>
            <a:br>
              <a:rPr lang="en-US"/>
            </a:br>
            <a:r>
              <a:rPr lang="en-US"/>
              <a:t>dẫn dắt qua bao gian nan, giúp khi khó khăn.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1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Đôi khi thấy như sờn lòng, lắm lúc như trong cô </a:t>
            </a:r>
            <a:r>
              <a:rPr lang="vi-VN"/>
              <a:t>đơn.</a:t>
            </a:r>
            <a:br>
              <a:rPr lang="en-US"/>
            </a:br>
            <a:r>
              <a:rPr lang="vi-VN"/>
              <a:t> Chính Chúa yêu thương chăm nom đỡ nâng </a:t>
            </a:r>
            <a:br>
              <a:rPr lang="vi-VN"/>
            </a:br>
            <a:r>
              <a:rPr lang="vi-VN"/>
              <a:t>ân cần.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Ngài hằng chăn dắt tôi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bằng yêu th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ơng không tính toan, dìu vào đồng xanh suối trong.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1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ớc sống chảy tuôn tràn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ới mát cho tâm hồn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thoả mãn trong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ơ</a:t>
            </a:r>
            <a:r>
              <a:rPr lang="en-US">
                <a:solidFill>
                  <a:srgbClr val="FFFF00"/>
                </a:solidFill>
              </a:rPr>
              <a:t>n yêu th</a:t>
            </a:r>
            <a:r>
              <a:rPr lang="vi-VN">
                <a:solidFill>
                  <a:srgbClr val="FFFF00"/>
                </a:solidFill>
              </a:rPr>
              <a:t>ư</a:t>
            </a:r>
            <a:r>
              <a:rPr lang="en-US">
                <a:solidFill>
                  <a:srgbClr val="FFFF00"/>
                </a:solidFill>
              </a:rPr>
              <a:t>ơng.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tôi tuyệt vời!</a:t>
            </a:r>
            <a:endParaRPr lang="vi-V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125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131</TotalTime>
  <Words>130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530 DANH CHÚA DIỆU KỲ</vt:lpstr>
      <vt:lpstr>1. Jê-sus, Chúa tôi  tuyệt vời. Jê-sus,  danh xưng diệu kỳ.  Jê-sus, Vua trên muôn vua Đấng tôi kính yêu. </vt:lpstr>
      <vt:lpstr>Jê-sus, Đấng tôi  thờ phượng.  Jê-sus ban ơn hòa bình.  Jê-sus cho tôi tin yêu  thỏa vui theo Ngài. </vt:lpstr>
      <vt:lpstr>Đêm long lanh ánh sao, lòng lâng lâng bao  ước ao, tìm gặp nguồn  vui Chúa ban! </vt:lpstr>
      <vt:lpstr>Cúi xuống kính tôn thờ Đấng Christ Cha nhân từ. Hát mãi danh Vua Jê-sus. Chúa tôi diệu kỳ. </vt:lpstr>
      <vt:lpstr>2. Bao năm bước trên đường đời, có Chúa  luôn đi bên tôi, dẫn dắt qua bao gian nan, giúp khi khó khăn. </vt:lpstr>
      <vt:lpstr>Đôi khi thấy như sờn lòng, lắm lúc như trong cô đơn.  Chính Chúa yêu thương chăm nom đỡ nâng  ân cần. </vt:lpstr>
      <vt:lpstr>Ngài hằng chăn dắt tôi bằng yêu thương không tính toan, dìu vào đồng xanh suối trong.</vt:lpstr>
      <vt:lpstr>Nước sống chảy tuôn tràn tưới mát cho tâm hồn thoả mãn trong  ơn yêu thương. Chúa tôi tuyệt vời!</vt:lpstr>
      <vt:lpstr>3. Mãi mãi muốn  ca ngợi Ngài, Cứu Chúa Jêsus yêu thương cứu giúp nhân gian hư vong khỏi nơi tối tăm. </vt:lpstr>
      <vt:lpstr>Jê-sus, danh xưng lạ lùng. Jê-sus, danh xưng  tuyệt vời.  Jê-sus Vua trên muôn vua. Chúa trên muôn loài. </vt:lpstr>
      <vt:lpstr>Đêm long lanh ánh sao, lòng lâng lâng bao  ước ao, tìm gặp nguồn  vui Chúa ban! </vt:lpstr>
      <vt:lpstr>Cúi xuống kính tôn thờ Đấng Christ Cha nhân từ. Hát mãi danh Vua Jê-sus. Chúa tôi diệu kỳ.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41</cp:revision>
  <dcterms:created xsi:type="dcterms:W3CDTF">2018-02-02T02:48:48Z</dcterms:created>
  <dcterms:modified xsi:type="dcterms:W3CDTF">2019-01-05T13:12:43Z</dcterms:modified>
</cp:coreProperties>
</file>