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531</a:t>
            </a:r>
            <a:br>
              <a:rPr lang="en-US" dirty="0"/>
            </a:br>
            <a:r>
              <a:rPr lang="vi-VN" dirty="0"/>
              <a:t>CHÚA BẤT 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Jê-sus Đấng còn luôn muôn thu, Ngài vẫn sống gần bên ta luôn.</a:t>
            </a:r>
          </a:p>
        </p:txBody>
      </p:sp>
    </p:spTree>
    <p:extLst>
      <p:ext uri="{BB962C8B-B14F-4D97-AF65-F5344CB8AC3E}">
        <p14:creationId xmlns:p14="http://schemas.microsoft.com/office/powerpoint/2010/main" val="118162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sống luôn. </a:t>
            </a:r>
            <a:br>
              <a:rPr lang="en-US" dirty="0"/>
            </a:br>
            <a:r>
              <a:rPr lang="vi-VN" dirty="0"/>
              <a:t>Chúa thắng luôn và </a:t>
            </a:r>
            <a:br>
              <a:rPr lang="en-US" dirty="0"/>
            </a:br>
            <a:r>
              <a:rPr lang="vi-VN" dirty="0"/>
              <a:t>hôm nay còn nguyên.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2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đang kiếm tìm </a:t>
            </a:r>
            <a:br>
              <a:rPr lang="en-US" dirty="0"/>
            </a:br>
            <a:r>
              <a:rPr lang="vi-VN" dirty="0"/>
              <a:t>ai xa cách, chuộc mua ai còn trong tăm tối.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9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Lớn thay ơn Ngài! </a:t>
            </a:r>
            <a:br>
              <a:rPr lang="en-US" dirty="0"/>
            </a:br>
            <a:r>
              <a:rPr lang="vi-VN" dirty="0"/>
              <a:t>Ta kính yêu Jê-sus</a:t>
            </a:r>
            <a:br>
              <a:rPr lang="en-US"/>
            </a:br>
            <a:r>
              <a:rPr lang="vi-VN"/>
              <a:t> </a:t>
            </a:r>
            <a:r>
              <a:rPr lang="vi-VN" dirty="0"/>
              <a:t>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3935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112</TotalTime>
  <Words>32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Thánh Ca 531 CHÚA BẤT BIẾN</vt:lpstr>
      <vt:lpstr>Jê-sus Đấng còn luôn muôn thu, Ngài vẫn sống gần bên ta luôn.</vt:lpstr>
      <vt:lpstr>Chúa sống luôn.  Chúa thắng luôn và  hôm nay còn nguyên. </vt:lpstr>
      <vt:lpstr>Ngài đang kiếm tìm  ai xa cách, chuộc mua ai còn trong tăm tối.</vt:lpstr>
      <vt:lpstr> Lớn thay ơn Ngài!  Ta kính yêu Jê-sus  muôn đời.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38</cp:revision>
  <dcterms:created xsi:type="dcterms:W3CDTF">2018-02-02T02:48:48Z</dcterms:created>
  <dcterms:modified xsi:type="dcterms:W3CDTF">2018-11-03T01:34:01Z</dcterms:modified>
</cp:coreProperties>
</file>