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532</a:t>
            </a:r>
            <a:br>
              <a:rPr lang="en-US" dirty="0"/>
            </a:br>
            <a:r>
              <a:rPr lang="vi-VN" dirty="0"/>
              <a:t>JÊ-SUS CỨU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Ai bằng Jê-sus Christ là Vua đời đời, Cứu Chúa của muôn muôn người. </a:t>
            </a:r>
          </a:p>
        </p:txBody>
      </p:sp>
    </p:spTree>
    <p:extLst>
      <p:ext uri="{BB962C8B-B14F-4D97-AF65-F5344CB8AC3E}">
        <p14:creationId xmlns:p14="http://schemas.microsoft.com/office/powerpoint/2010/main" val="75445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Ai bằng Jê-sus Christ là Vua đời đời, Ngài là Cứu Chúa chúng 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Ai bằng Jê-sus Christ là Vua đời đời, Chúa cứu giúp ta suốt đời từ nay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0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đến chiến thắng hết những giao tranh với ma quỷ nơi dương trần.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2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đưa đường suốt đời. Dầu cho trần gian tăm tối, khắp thế giới trong kinh hoàng, hãy nương nhờ Jê-sus.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5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Đấng ban nguồn an bình, Ngài đem ta nương náu trong vầng đá của muôn đời. Dưới cánh nhân từ Jê-sus, an ninh vẹn toàn.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9931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113</TotalTime>
  <Words>120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532 JÊ-SUS CỨU CHÚA</vt:lpstr>
      <vt:lpstr>Ai bằng Jê-sus Christ là Vua đời đời, Cứu Chúa của muôn muôn người. </vt:lpstr>
      <vt:lpstr>Ai bằng Jê-sus Christ là Vua đời đời, Ngài là Cứu Chúa chúng ta.</vt:lpstr>
      <vt:lpstr>Ai bằng Jê-sus Christ là Vua đời đời, Chúa cứu giúp ta suốt đời từ nay </vt:lpstr>
      <vt:lpstr>đến chiến thắng hết những giao tranh với ma quỷ nơi dương trần. </vt:lpstr>
      <vt:lpstr>Chúa đưa đường suốt đời. Dầu cho trần gian tăm tối, khắp thế giới trong kinh hoàng, hãy nương nhờ Jê-sus. </vt:lpstr>
      <vt:lpstr>Đấng ban nguồn an bình, Ngài đem ta nương náu trong vầng đá của muôn đời. Dưới cánh nhân từ Jê-sus, an ninh vẹn toàn.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39</cp:revision>
  <dcterms:created xsi:type="dcterms:W3CDTF">2018-02-02T02:48:48Z</dcterms:created>
  <dcterms:modified xsi:type="dcterms:W3CDTF">2018-11-03T01:33:59Z</dcterms:modified>
</cp:coreProperties>
</file>