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533</a:t>
            </a:r>
            <a:br>
              <a:rPr lang="en-US" dirty="0"/>
            </a:br>
            <a:r>
              <a:rPr lang="vi-VN" dirty="0"/>
              <a:t>DANH TRÊN MUÔN DANH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Jê-sus Danh trên hết muôn danh, </a:t>
            </a:r>
            <a:br>
              <a:rPr lang="en-US" dirty="0"/>
            </a:br>
            <a:r>
              <a:rPr lang="vi-VN" dirty="0"/>
              <a:t>Cứu Chúa diệu vinh thay, </a:t>
            </a:r>
            <a:br>
              <a:rPr lang="en-US" dirty="0"/>
            </a:br>
            <a:r>
              <a:rPr lang="vi-VN" dirty="0"/>
              <a:t>Ngài là Vua hiển vinh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Em-ma-nu-ên, </a:t>
            </a:r>
            <a:br>
              <a:rPr lang="en-US" dirty="0"/>
            </a:br>
            <a:r>
              <a:rPr lang="vi-VN" dirty="0"/>
              <a:t>Thượng Ðế giữa 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gian, Ðấng Cứu Chuộc vinh quang, </a:t>
            </a:r>
            <a:br>
              <a:rPr lang="en-US" dirty="0"/>
            </a:br>
            <a:r>
              <a:rPr lang="vi-VN" dirty="0"/>
              <a:t>Ngôi Lời từ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755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114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533 DANH TRÊN MUÔN DANH</vt:lpstr>
      <vt:lpstr>Jê-sus Danh trên hết muôn danh,  Cứu Chúa diệu vinh thay,  Ngài là Vua hiển vinh muôn đời. </vt:lpstr>
      <vt:lpstr>Em-ma-nu-ên,  Thượng Ðế giữa  nhân gian, Ðấng Cứu Chuộc vinh quang,  Ngôi Lời từ Cha.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40</cp:revision>
  <dcterms:created xsi:type="dcterms:W3CDTF">2018-02-02T02:48:48Z</dcterms:created>
  <dcterms:modified xsi:type="dcterms:W3CDTF">2018-11-03T01:33:57Z</dcterms:modified>
</cp:coreProperties>
</file>