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2" r:id="rId5"/>
    <p:sldId id="265" r:id="rId6"/>
    <p:sldId id="266" r:id="rId7"/>
    <p:sldId id="258" r:id="rId8"/>
    <p:sldId id="263" r:id="rId9"/>
    <p:sldId id="267" r:id="rId10"/>
    <p:sldId id="268" r:id="rId11"/>
    <p:sldId id="259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6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7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0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1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534</a:t>
            </a:r>
            <a:br>
              <a:rPr lang="en-US" dirty="0"/>
            </a:br>
            <a:r>
              <a:rPr lang="vi-VN" dirty="0"/>
              <a:t>NHẠC KHÚC TUYỆT VỜI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Cùng nhau hân hoan, chúc tán ca ngợi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Jê-sus, Vua trên muôn Chúa vinh quang sáng soi rạng ngời.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tạ ơn Cha Xóa bao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ô tội của thế nhân.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Tâm tôi ca xướng chúc tán Chúa luôn tuyệt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vang,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tôn vinh Cha nhân từ. Không chi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tuyệt vời bằng nhạc khúc Chúa muôn đời!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7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Mãi mãi tháng năm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không ai so như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Thiên Thượng.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Cứu Chúa yêu 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trọn đời hát ca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Tình </a:t>
            </a:r>
            <a:r>
              <a:rPr lang="vi-VN" dirty="0"/>
              <a:t>yêu bao la có chi so kịp Chúa Jê-sus,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xa ngôi cao quý,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hy sinh giáng thế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làm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tình yêu thương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Gô-gô-tha Ngài đã xả thân, Treo trên thập giá,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đau thương huyết chan thân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vang,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tôn vinh Cha nhân từ. Không chi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tuyệt vời bằng nhạc khúc Chúa muôn đời!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Mãi mãi tháng năm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không ai so như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Thiên Thượng.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Cứu Chúa yêu 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trọn đời hát ca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6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Jê-sus yêu tôi mão gai cam chịu huyết báu rơi. Treo trên thập giá thân mang dấu đinh khổ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Phục sinh vinh quang, Chúa sẽ trở lại cứu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thế nhân. Tin vui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vang khắp nơi nơi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đón nghe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Cất tiếng hát vang,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tán tôn vinh Cha nhân từ. Không chi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tuyệt vời bằng nhạc khúc Chúa muôn đời!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Mãi mãi tháng năm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không ai so như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Thiên Thượng.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Cứu Chúa yêu 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trọn đời hát ca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87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125</TotalTime>
  <Words>99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534 NHẠC KHÚC TUYỆT VỜI</vt:lpstr>
      <vt:lpstr>1. Tình yêu bao la có chi so kịp Chúa Jê-sus,  xa ngôi cao quý,  hy sinh giáng thế  làm người. </vt:lpstr>
      <vt:lpstr>Vì tình yêu thương  Gô-gô-tha Ngài đã xả thân, Treo trên thập giá,  đau thương huyết chan thân Ngài. </vt:lpstr>
      <vt:lpstr>Cất tiếng hát vang,  chúc tán tôn vinh Cha nhân từ. Không chi tuyệt vời bằng nhạc khúc Chúa muôn đời!</vt:lpstr>
      <vt:lpstr>Mãi mãi tháng năm  không ai so như  Cha Thiên Thượng.  Cứu Chúa yêu ôi,  trọn đời hát ca danh Ngài. </vt:lpstr>
      <vt:lpstr>2. Jê-sus yêu tôi mão gai cam chịu huyết báu rơi. Treo trên thập giá thân mang dấu đinh khổ hình.</vt:lpstr>
      <vt:lpstr> Phục sinh vinh quang, Chúa sẽ trở lại cứu  thế nhân. Tin vui  vang khắp nơi nơi  đón nghe danh Ngài. </vt:lpstr>
      <vt:lpstr>Cất tiếng hát vang,  chúc tán tôn vinh Cha nhân từ. Không chi tuyệt vời bằng nhạc khúc Chúa muôn đời!</vt:lpstr>
      <vt:lpstr>Mãi mãi tháng năm  không ai so như  Cha Thiên Thượng.  Cứu Chúa yêu ôi,  trọn đời hát ca danh Ngài. </vt:lpstr>
      <vt:lpstr>3. Cùng nhau hân hoan, chúc tán ca ngợi  Chúa Jê-sus, Vua trên muôn Chúa vinh quang sáng soi rạng ngời. </vt:lpstr>
      <vt:lpstr>Cùng tạ ơn Cha Xóa bao  ô tội của thế nhân.  Tâm tôi ca xướng chúc tán Chúa luôn tuyệt vời. </vt:lpstr>
      <vt:lpstr>Cất tiếng hát vang,  chúc tán tôn vinh Cha nhân từ. Không chi tuyệt vời bằng nhạc khúc Chúa muôn đời!</vt:lpstr>
      <vt:lpstr>Mãi mãi tháng năm  không ai so như  Cha Thiên Thượng.  Cứu Chúa yêu ôi,  trọn đời hát ca danh Ngài.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44</cp:revision>
  <dcterms:created xsi:type="dcterms:W3CDTF">2018-02-02T02:48:48Z</dcterms:created>
  <dcterms:modified xsi:type="dcterms:W3CDTF">2018-11-08T03:55:55Z</dcterms:modified>
</cp:coreProperties>
</file>