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535</a:t>
            </a:r>
            <a:br>
              <a:rPr lang="en-US" dirty="0"/>
            </a:br>
            <a:r>
              <a:rPr lang="vi-VN" dirty="0"/>
              <a:t>NGÀI LÀ VUA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Vua, </a:t>
            </a:r>
            <a:br>
              <a:rPr lang="en-US" dirty="0"/>
            </a:br>
            <a:r>
              <a:rPr lang="vi-VN" dirty="0"/>
              <a:t>Chúa muôn loài, </a:t>
            </a:r>
            <a:br>
              <a:rPr lang="en-US" dirty="0"/>
            </a:br>
            <a:r>
              <a:rPr lang="vi-VN" dirty="0"/>
              <a:t>Ngài đã sống đắc thắng cõi chết, </a:t>
            </a:r>
            <a:br>
              <a:rPr lang="en-US" dirty="0"/>
            </a:br>
            <a:r>
              <a:rPr lang="vi-VN" dirty="0"/>
              <a:t>Chúa rất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0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đầu gối sẽ quỳ, </a:t>
            </a:r>
            <a:br>
              <a:rPr lang="en-US" dirty="0"/>
            </a:br>
            <a:r>
              <a:rPr lang="vi-VN" dirty="0"/>
              <a:t>mọi môi lưỡi xưng nhận: Chính Jê-sus Christ </a:t>
            </a:r>
            <a:br>
              <a:rPr lang="en-US"/>
            </a:br>
            <a:r>
              <a:rPr lang="vi-VN"/>
              <a:t>Chúa </a:t>
            </a:r>
            <a:r>
              <a:rPr lang="vi-VN" dirty="0"/>
              <a:t>ta. </a:t>
            </a:r>
          </a:p>
        </p:txBody>
      </p:sp>
    </p:spTree>
    <p:extLst>
      <p:ext uri="{BB962C8B-B14F-4D97-AF65-F5344CB8AC3E}">
        <p14:creationId xmlns:p14="http://schemas.microsoft.com/office/powerpoint/2010/main" val="35693944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120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535 NGÀI LÀ VUA</vt:lpstr>
      <vt:lpstr>Ngài là Vua,  Chúa muôn loài,  Ngài đã sống đắc thắng cõi chết,  Chúa rất quyền oai. </vt:lpstr>
      <vt:lpstr>Mọi đầu gối sẽ quỳ,  mọi môi lưỡi xưng nhận: Chính Jê-sus Christ  Chúa ta.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43</cp:revision>
  <dcterms:created xsi:type="dcterms:W3CDTF">2018-02-02T02:48:48Z</dcterms:created>
  <dcterms:modified xsi:type="dcterms:W3CDTF">2018-11-03T01:33:53Z</dcterms:modified>
</cp:coreProperties>
</file>