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2" r:id="rId5"/>
    <p:sldId id="265" r:id="rId6"/>
    <p:sldId id="266" r:id="rId7"/>
    <p:sldId id="258" r:id="rId8"/>
    <p:sldId id="263" r:id="rId9"/>
    <p:sldId id="267" r:id="rId10"/>
    <p:sldId id="268" r:id="rId11"/>
    <p:sldId id="259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9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8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0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0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536</a:t>
            </a:r>
            <a:br>
              <a:rPr lang="en-US" dirty="0"/>
            </a:br>
            <a:r>
              <a:rPr lang="vi-VN" dirty="0"/>
              <a:t>XƯNG DANH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Nguyện đời con theo Chúa luôn thành tín và truyền rao Danh Chúa ra cho trần thế.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1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Xưng Danh Chúa </a:t>
            </a:r>
            <a:br>
              <a:rPr lang="en-US" dirty="0"/>
            </a:br>
            <a:r>
              <a:rPr lang="vi-VN" dirty="0"/>
              <a:t>cho dẫu thế nào con vẫn mãi báo tin mừng và </a:t>
            </a:r>
            <a:br>
              <a:rPr lang="en-US" dirty="0"/>
            </a:br>
            <a:r>
              <a:rPr lang="vi-VN" dirty="0"/>
              <a:t>hát khen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Jê-sus! Jê-sus!</a:t>
            </a:r>
            <a:br>
              <a:rPr lang="en-US" dirty="0"/>
            </a:br>
            <a:r>
              <a:rPr lang="vi-VN" dirty="0"/>
              <a:t>Đấng ban cho tin yêu, </a:t>
            </a:r>
            <a:br>
              <a:rPr lang="en-US" dirty="0"/>
            </a:br>
            <a:r>
              <a:rPr lang="vi-VN" dirty="0"/>
              <a:t>hy vọng, nhân 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Jê-sus! Jê-sus!</a:t>
            </a:r>
            <a:br>
              <a:rPr lang="en-US" dirty="0"/>
            </a:br>
            <a:r>
              <a:rPr lang="vi-VN" dirty="0"/>
              <a:t>Jê-sus là Chúa muôn đời. Đấng con thờ kính</a:t>
            </a:r>
            <a:br>
              <a:rPr lang="en-US" dirty="0"/>
            </a:br>
            <a:r>
              <a:rPr lang="vi-VN" dirty="0"/>
              <a:t> Danh Ngài. </a:t>
            </a:r>
          </a:p>
        </p:txBody>
      </p:sp>
    </p:spTree>
    <p:extLst>
      <p:ext uri="{BB962C8B-B14F-4D97-AF65-F5344CB8AC3E}">
        <p14:creationId xmlns:p14="http://schemas.microsoft.com/office/powerpoint/2010/main" val="32580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Nguyện lòng con </a:t>
            </a:r>
            <a:br>
              <a:rPr lang="en-US" dirty="0"/>
            </a:br>
            <a:r>
              <a:rPr lang="vi-VN" dirty="0"/>
              <a:t>xưng Danh Chúa </a:t>
            </a:r>
            <a:br>
              <a:rPr lang="en-US" dirty="0"/>
            </a:br>
            <a:r>
              <a:rPr lang="vi-VN" dirty="0"/>
              <a:t>cho người biết là </a:t>
            </a:r>
            <a:br>
              <a:rPr lang="en-US" dirty="0"/>
            </a:br>
            <a:r>
              <a:rPr lang="vi-VN" dirty="0"/>
              <a:t>Jê-sus Thiên Chúa </a:t>
            </a:r>
            <a:br>
              <a:rPr lang="en-US" dirty="0"/>
            </a:br>
            <a:r>
              <a:rPr lang="vi-VN" dirty="0"/>
              <a:t>luôn luôn tuyệt đối.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Xưng Danh Chúa giáng thế làm người, mang gánh thay trên thập hình để cứu nhân loại.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Jê-sus! Jê-sus!</a:t>
            </a:r>
            <a:br>
              <a:rPr lang="en-US" dirty="0"/>
            </a:br>
            <a:r>
              <a:rPr lang="vi-VN" dirty="0"/>
              <a:t>Đấng ban cho tin yêu, </a:t>
            </a:r>
            <a:br>
              <a:rPr lang="en-US" dirty="0"/>
            </a:br>
            <a:r>
              <a:rPr lang="vi-VN" dirty="0"/>
              <a:t>hy vọng, nhân 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Jê-sus! Jê-sus!</a:t>
            </a:r>
            <a:br>
              <a:rPr lang="en-US" dirty="0"/>
            </a:br>
            <a:r>
              <a:rPr lang="vi-VN" dirty="0"/>
              <a:t>Jê-sus là Chúa muôn đời. Đấng con thờ kính</a:t>
            </a:r>
            <a:br>
              <a:rPr lang="en-US" dirty="0"/>
            </a:br>
            <a:r>
              <a:rPr lang="vi-VN" dirty="0"/>
              <a:t> Danh Ngài. </a:t>
            </a:r>
          </a:p>
        </p:txBody>
      </p:sp>
    </p:spTree>
    <p:extLst>
      <p:ext uri="{BB962C8B-B14F-4D97-AF65-F5344CB8AC3E}">
        <p14:creationId xmlns:p14="http://schemas.microsoft.com/office/powerpoint/2010/main" val="248451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Hòa bình khi nhân thế xưng Jê-sus và thành tâm cung kính luôn</a:t>
            </a:r>
            <a:br>
              <a:rPr lang="en-US" dirty="0"/>
            </a:br>
            <a:r>
              <a:rPr lang="vi-VN" dirty="0"/>
              <a:t> tôn thờ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Xưng Danh Chúa vang mãi suốt đời, luôn hát xướng cả tâm hồn, </a:t>
            </a:r>
            <a:br>
              <a:rPr lang="en-US" dirty="0"/>
            </a:br>
            <a:r>
              <a:rPr lang="vi-VN" dirty="0"/>
              <a:t>trung tín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Jê-sus! Jê-sus!</a:t>
            </a:r>
            <a:br>
              <a:rPr lang="en-US" dirty="0"/>
            </a:br>
            <a:r>
              <a:rPr lang="vi-VN" dirty="0"/>
              <a:t>Đấng ban cho tin yêu, </a:t>
            </a:r>
            <a:br>
              <a:rPr lang="en-US" dirty="0"/>
            </a:br>
            <a:r>
              <a:rPr lang="vi-VN" dirty="0"/>
              <a:t>hy vọng, nhân 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8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Jê-sus! Jê-sus!</a:t>
            </a:r>
            <a:br>
              <a:rPr lang="en-US" dirty="0"/>
            </a:br>
            <a:r>
              <a:rPr lang="vi-VN" dirty="0"/>
              <a:t>Jê-sus là Chúa muôn đời. Đấng con thờ kính</a:t>
            </a:r>
            <a:br>
              <a:rPr lang="en-US" dirty="0"/>
            </a:br>
            <a:r>
              <a:rPr lang="vi-VN" dirty="0"/>
              <a:t> Danh Ngài. </a:t>
            </a:r>
          </a:p>
        </p:txBody>
      </p:sp>
    </p:spTree>
    <p:extLst>
      <p:ext uri="{BB962C8B-B14F-4D97-AF65-F5344CB8AC3E}">
        <p14:creationId xmlns:p14="http://schemas.microsoft.com/office/powerpoint/2010/main" val="28488043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128</TotalTime>
  <Words>107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536 XƯNG DANH CHÚA</vt:lpstr>
      <vt:lpstr>1. Nguyện lòng con  xưng Danh Chúa  cho người biết là  Jê-sus Thiên Chúa  luôn luôn tuyệt đối.</vt:lpstr>
      <vt:lpstr>Xưng Danh Chúa giáng thế làm người, mang gánh thay trên thập hình để cứu nhân loại. </vt:lpstr>
      <vt:lpstr> Jê-sus! Jê-sus! Đấng ban cho tin yêu,  hy vọng, nhân ái. </vt:lpstr>
      <vt:lpstr>Jê-sus! Jê-sus! Jê-sus là Chúa muôn đời. Đấng con thờ kính  Danh Ngài. </vt:lpstr>
      <vt:lpstr>2. Hòa bình khi nhân thế xưng Jê-sus và thành tâm cung kính luôn  tôn thờ Chúa. </vt:lpstr>
      <vt:lpstr>Xưng Danh Chúa vang mãi suốt đời, luôn hát xướng cả tâm hồn,  trung tín theo Ngài. </vt:lpstr>
      <vt:lpstr> Jê-sus! Jê-sus! Đấng ban cho tin yêu,  hy vọng, nhân ái. </vt:lpstr>
      <vt:lpstr>Jê-sus! Jê-sus! Jê-sus là Chúa muôn đời. Đấng con thờ kính  Danh Ngài. </vt:lpstr>
      <vt:lpstr>3. Nguyện đời con theo Chúa luôn thành tín và truyền rao Danh Chúa ra cho trần thế.</vt:lpstr>
      <vt:lpstr>Xưng Danh Chúa  cho dẫu thế nào con vẫn mãi báo tin mừng và  hát khen Ngài. </vt:lpstr>
      <vt:lpstr> Jê-sus! Jê-sus! Đấng ban cho tin yêu,  hy vọng, nhân ái. </vt:lpstr>
      <vt:lpstr>Jê-sus! Jê-sus! Jê-sus là Chúa muôn đời. Đấng con thờ kính  Danh Ngài.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45</cp:revision>
  <dcterms:created xsi:type="dcterms:W3CDTF">2018-02-02T02:48:48Z</dcterms:created>
  <dcterms:modified xsi:type="dcterms:W3CDTF">2018-11-03T07:42:43Z</dcterms:modified>
</cp:coreProperties>
</file>