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78" d="100"/>
          <a:sy n="78" d="100"/>
        </p:scale>
        <p:origin x="120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Thánh Ca 537</a:t>
            </a:r>
            <a:br>
              <a:rPr lang="en-US" dirty="0"/>
            </a:br>
            <a:r>
              <a:rPr lang="vi-VN" dirty="0"/>
              <a:t>NGỢI CA DANH JÊ-SUS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Ha-lê-lu-gia, Ha-lê-lu-gia, Hát vang lừng vì đời đẹp tươi luôn nhờ Jê-sus.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230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Ngày ngày mừng vui, </a:t>
            </a:r>
            <a:br>
              <a:rPr lang="en-US" dirty="0"/>
            </a:br>
            <a:r>
              <a:rPr lang="vi-VN" dirty="0"/>
              <a:t>tối tăm xa rồi, Jê-sus hằng ngày dẫn dắt lòng </a:t>
            </a:r>
            <a:br>
              <a:rPr lang="en-US"/>
            </a:br>
            <a:r>
              <a:rPr lang="vi-VN"/>
              <a:t>tràn </a:t>
            </a:r>
            <a:r>
              <a:rPr lang="vi-VN" dirty="0"/>
              <a:t>ngập ánh dương.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53794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123</TotalTime>
  <Words>23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Presentation1</vt:lpstr>
      <vt:lpstr>Thánh Ca 537 NGỢI CA DANH JÊ-SUS</vt:lpstr>
      <vt:lpstr>Ha-lê-lu-gia, Ha-lê-lu-gia, Hát vang lừng vì đời đẹp tươi luôn nhờ Jê-sus. </vt:lpstr>
      <vt:lpstr>Ngày ngày mừng vui,  tối tăm xa rồi, Jê-sus hằng ngày dẫn dắt lòng  tràn ngập ánh dương.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TÔI TIN CHÚA JÊ-SUS</dc:title>
  <dc:creator>Phan Minh Vinh An; Windows User</dc:creator>
  <cp:lastModifiedBy>Phan Minh Vinh An</cp:lastModifiedBy>
  <cp:revision>45</cp:revision>
  <dcterms:created xsi:type="dcterms:W3CDTF">2018-02-02T02:48:48Z</dcterms:created>
  <dcterms:modified xsi:type="dcterms:W3CDTF">2018-11-03T01:33:49Z</dcterms:modified>
</cp:coreProperties>
</file>