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538</a:t>
            </a:r>
            <a:br>
              <a:rPr lang="en-US" dirty="0"/>
            </a:br>
            <a:r>
              <a:rPr lang="vi-VN" dirty="0"/>
              <a:t>HA-LÊ-LU-GIA!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</a:t>
            </a:r>
            <a:r>
              <a:rPr lang="en-US" dirty="0"/>
              <a:t>, 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</a:t>
            </a:r>
            <a:r>
              <a:rPr lang="en-US" dirty="0"/>
              <a:t>, 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</a:t>
            </a:r>
            <a:r>
              <a:rPr lang="en-US" dirty="0"/>
              <a:t>, 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! </a:t>
            </a:r>
            <a:br>
              <a:rPr lang="en-US" dirty="0"/>
            </a:b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30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</a:t>
            </a:r>
            <a:r>
              <a:rPr lang="en-US" dirty="0"/>
              <a:t>, 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</a:t>
            </a:r>
            <a:r>
              <a:rPr lang="en-US" dirty="0"/>
              <a:t>, 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</a:t>
            </a:r>
            <a:r>
              <a:rPr lang="en-US" dirty="0"/>
              <a:t>, 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! </a:t>
            </a:r>
            <a:br>
              <a:rPr lang="en-US" dirty="0"/>
            </a:b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48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! </a:t>
            </a: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42272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/>
              <a:t>! </a:t>
            </a:r>
            <a:br>
              <a:rPr lang="en-US"/>
            </a:br>
            <a:r>
              <a:rPr lang="en-US"/>
              <a:t>Kính</a:t>
            </a:r>
            <a:r>
              <a:rPr lang="en-US" dirty="0"/>
              <a:t> </a:t>
            </a: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099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124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538 HA-LÊ-LU-GIA!</vt:lpstr>
      <vt:lpstr>Ha-lê-lu, Ha-lê-lu, Ha-lê-lu, Ha-lê-lu-gia!  Kính khen Jêsus. </vt:lpstr>
      <vt:lpstr>Ha-lê-lu, Ha-lê-lu, Ha-lê-lu, Ha-lê-lu-gia!  Kính khen Jêsus. </vt:lpstr>
      <vt:lpstr>Ngợi Chúa toàn năng  Ha-lê-lu-gia! Ngợi Chúa toàn năng Ha-lê-lu-gia! </vt:lpstr>
      <vt:lpstr>Ngợi Chúa toàn năng  Ha-lê-lu-gia!  Kính ngợi Jêsus.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46</cp:revision>
  <dcterms:created xsi:type="dcterms:W3CDTF">2018-02-02T02:48:48Z</dcterms:created>
  <dcterms:modified xsi:type="dcterms:W3CDTF">2018-11-03T01:33:47Z</dcterms:modified>
</cp:coreProperties>
</file>